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  <p:sldMasterId id="2147483680" r:id="rId2"/>
  </p:sldMasterIdLst>
  <p:notesMasterIdLst>
    <p:notesMasterId r:id="rId27"/>
  </p:notesMasterIdLst>
  <p:handoutMasterIdLst>
    <p:handoutMasterId r:id="rId28"/>
  </p:handoutMasterIdLst>
  <p:sldIdLst>
    <p:sldId id="1472" r:id="rId3"/>
    <p:sldId id="1529" r:id="rId4"/>
    <p:sldId id="1530" r:id="rId5"/>
    <p:sldId id="1531" r:id="rId6"/>
    <p:sldId id="1532" r:id="rId7"/>
    <p:sldId id="1533" r:id="rId8"/>
    <p:sldId id="1534" r:id="rId9"/>
    <p:sldId id="1535" r:id="rId10"/>
    <p:sldId id="1536" r:id="rId11"/>
    <p:sldId id="1537" r:id="rId12"/>
    <p:sldId id="1538" r:id="rId13"/>
    <p:sldId id="1539" r:id="rId14"/>
    <p:sldId id="1540" r:id="rId15"/>
    <p:sldId id="1541" r:id="rId16"/>
    <p:sldId id="1542" r:id="rId17"/>
    <p:sldId id="1552" r:id="rId18"/>
    <p:sldId id="1543" r:id="rId19"/>
    <p:sldId id="1544" r:id="rId20"/>
    <p:sldId id="1545" r:id="rId21"/>
    <p:sldId id="1546" r:id="rId22"/>
    <p:sldId id="1547" r:id="rId23"/>
    <p:sldId id="1548" r:id="rId24"/>
    <p:sldId id="1549" r:id="rId25"/>
    <p:sldId id="1551" r:id="rId26"/>
  </p:sldIdLst>
  <p:sldSz cx="12192000" cy="6858000"/>
  <p:notesSz cx="6858000" cy="9144000"/>
  <p:defaultTextStyle>
    <a:defPPr>
      <a:defRPr lang="en-US"/>
    </a:defPPr>
    <a:lvl1pPr marL="0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585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9170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754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8339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rdabschnitt" id="{47FF3A99-7E06-5845-889B-2795350AA9C9}">
          <p14:sldIdLst>
            <p14:sldId id="1472"/>
          </p14:sldIdLst>
        </p14:section>
        <p14:section name="About Qualwave" id="{AACC0DEA-FE19-4340-9D2D-090C6CBB2BDD}">
          <p14:sldIdLst>
            <p14:sldId id="1529"/>
          </p14:sldIdLst>
        </p14:section>
        <p14:section name="Products" id="{B57D4699-F260-45ED-807F-8DA28549F8DB}">
          <p14:sldIdLst>
            <p14:sldId id="1530"/>
          </p14:sldIdLst>
        </p14:section>
        <p14:section name="Focus products" id="{BE924347-DAD3-41A8-8531-BE6107A6376F}">
          <p14:sldIdLst>
            <p14:sldId id="1531"/>
            <p14:sldId id="1532"/>
            <p14:sldId id="1533"/>
            <p14:sldId id="1534"/>
            <p14:sldId id="1535"/>
            <p14:sldId id="1536"/>
            <p14:sldId id="1537"/>
            <p14:sldId id="1538"/>
            <p14:sldId id="1539"/>
            <p14:sldId id="1540"/>
            <p14:sldId id="1541"/>
            <p14:sldId id="1542"/>
            <p14:sldId id="1552"/>
            <p14:sldId id="1543"/>
            <p14:sldId id="1544"/>
          </p14:sldIdLst>
        </p14:section>
        <p14:section name="Additional Products" id="{FB8C2F51-04D7-4097-894A-F202F138E3E2}">
          <p14:sldIdLst>
            <p14:sldId id="1545"/>
            <p14:sldId id="1546"/>
            <p14:sldId id="1547"/>
            <p14:sldId id="1548"/>
            <p14:sldId id="1549"/>
            <p14:sldId id="155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570" userDrawn="1">
          <p15:clr>
            <a:srgbClr val="A4A3A4"/>
          </p15:clr>
        </p15:guide>
        <p15:guide id="2" pos="3984" userDrawn="1">
          <p15:clr>
            <a:srgbClr val="A4A3A4"/>
          </p15:clr>
        </p15:guide>
        <p15:guide id="3" orient="horz" pos="1094" userDrawn="1">
          <p15:clr>
            <a:srgbClr val="A4A3A4"/>
          </p15:clr>
        </p15:guide>
        <p15:guide id="4" pos="3320" userDrawn="1">
          <p15:clr>
            <a:srgbClr val="A4A3A4"/>
          </p15:clr>
        </p15:guide>
        <p15:guide id="5" orient="horz" pos="1547">
          <p15:clr>
            <a:srgbClr val="A4A3A4"/>
          </p15:clr>
        </p15:guide>
        <p15:guide id="6" orient="horz" pos="3226">
          <p15:clr>
            <a:srgbClr val="A4A3A4"/>
          </p15:clr>
        </p15:guide>
        <p15:guide id="7" pos="3343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4ABAB"/>
    <a:srgbClr val="759BAA"/>
    <a:srgbClr val="4BB1B3"/>
    <a:srgbClr val="5EDEE0"/>
    <a:srgbClr val="003255"/>
    <a:srgbClr val="003B4E"/>
    <a:srgbClr val="003B64"/>
    <a:srgbClr val="00213C"/>
    <a:srgbClr val="0B1826"/>
    <a:srgbClr val="0B122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432" autoAdjust="0"/>
    <p:restoredTop sz="96405" autoAdjust="0"/>
  </p:normalViewPr>
  <p:slideViewPr>
    <p:cSldViewPr snapToObjects="1">
      <p:cViewPr varScale="1">
        <p:scale>
          <a:sx n="123" d="100"/>
          <a:sy n="123" d="100"/>
        </p:scale>
        <p:origin x="120" y="204"/>
      </p:cViewPr>
      <p:guideLst>
        <p:guide orient="horz" pos="1570"/>
        <p:guide pos="3984"/>
        <p:guide orient="horz" pos="1094"/>
        <p:guide pos="3320"/>
        <p:guide orient="horz" pos="1547"/>
        <p:guide orient="horz" pos="3226"/>
        <p:guide pos="3343"/>
      </p:guideLst>
    </p:cSldViewPr>
  </p:slideViewPr>
  <p:outlineViewPr>
    <p:cViewPr>
      <p:scale>
        <a:sx n="33" d="100"/>
        <a:sy n="33" d="100"/>
      </p:scale>
      <p:origin x="0" y="-3152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Objects="1">
      <p:cViewPr varScale="1">
        <p:scale>
          <a:sx n="99" d="100"/>
          <a:sy n="99" d="100"/>
        </p:scale>
        <p:origin x="4272" y="184"/>
      </p:cViewPr>
      <p:guideLst>
        <p:guide orient="horz" pos="2880"/>
        <p:guide pos="2160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berschrift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AEF1F0-1A45-BF4F-9501-5FA5055157D8}" type="datetimeFigureOut">
              <a:rPr lang="de-DE" smtClean="0"/>
              <a:t>31.08.2021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25F16F-4A87-FA4B-8B5D-F36C0AB70EB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9677282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A1D146-B4E0-1741-B9EE-9789392EFCC4}" type="datetimeFigureOut">
              <a:rPr lang="en-US" smtClean="0"/>
              <a:t>8/31/2021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863621-2E60-B848-8968-B0341E26A31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002471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585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9170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754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8339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863621-2E60-B848-8968-B0341E26A31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28151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MEV_Titelfolie dnk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14400" y="1988840"/>
            <a:ext cx="10363200" cy="1470025"/>
          </a:xfrm>
        </p:spPr>
        <p:txBody>
          <a:bodyPr>
            <a:normAutofit/>
          </a:bodyPr>
          <a:lstStyle>
            <a:lvl1pPr>
              <a:lnSpc>
                <a:spcPts val="5400"/>
              </a:lnSpc>
              <a:defRPr sz="4000" baseline="0"/>
            </a:lvl1pPr>
          </a:lstStyle>
          <a:p>
            <a:r>
              <a:rPr lang="de-DE" dirty="0"/>
              <a:t>Mastertitelformat bearbeiten</a:t>
            </a:r>
            <a:br>
              <a:rPr lang="de-DE" dirty="0"/>
            </a:br>
            <a:r>
              <a:rPr lang="de-DE" dirty="0"/>
              <a:t>mit zwei Zeilen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Master-Untertitelformat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4216253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V_Titelfolie farbe01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 hasCustomPrompt="1"/>
          </p:nvPr>
        </p:nvSpPr>
        <p:spPr>
          <a:xfrm>
            <a:off x="914400" y="1988840"/>
            <a:ext cx="10363200" cy="1470025"/>
          </a:xfrm>
        </p:spPr>
        <p:txBody>
          <a:bodyPr>
            <a:normAutofit/>
          </a:bodyPr>
          <a:lstStyle>
            <a:lvl1pPr>
              <a:lnSpc>
                <a:spcPts val="5400"/>
              </a:lnSpc>
              <a:defRPr sz="4000" baseline="0"/>
            </a:lvl1pPr>
          </a:lstStyle>
          <a:p>
            <a:r>
              <a:rPr lang="de-DE" dirty="0"/>
              <a:t>Mastertitelformat bearbeiten</a:t>
            </a:r>
            <a:br>
              <a:rPr lang="de-DE" dirty="0"/>
            </a:br>
            <a:r>
              <a:rPr lang="de-DE" dirty="0"/>
              <a:t>mit zwei Zeilen</a:t>
            </a:r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Master-Untertitelformat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9615437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EV_Titel-Inhalt dnkl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>
                <a:latin typeface="Source Sans Pro Semibold"/>
                <a:cs typeface="Source Sans Pro Semibold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1200"/>
              </a:spcBef>
              <a:defRPr/>
            </a:lvl1pPr>
            <a:lvl2pPr>
              <a:spcBef>
                <a:spcPts val="1200"/>
              </a:spcBef>
              <a:defRPr/>
            </a:lvl2pPr>
            <a:lvl3pPr>
              <a:spcBef>
                <a:spcPts val="1200"/>
              </a:spcBef>
              <a:defRPr/>
            </a:lvl3pPr>
            <a:lvl4pPr>
              <a:spcBef>
                <a:spcPts val="1200"/>
              </a:spcBef>
              <a:defRPr/>
            </a:lvl4pPr>
            <a:lvl5pPr>
              <a:spcBef>
                <a:spcPts val="1200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970045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V farbe01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2818060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V_Titelfolie farbe0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 hasCustomPrompt="1"/>
          </p:nvPr>
        </p:nvSpPr>
        <p:spPr>
          <a:xfrm>
            <a:off x="914400" y="1988840"/>
            <a:ext cx="10363200" cy="1470025"/>
          </a:xfrm>
        </p:spPr>
        <p:txBody>
          <a:bodyPr>
            <a:normAutofit/>
          </a:bodyPr>
          <a:lstStyle>
            <a:lvl1pPr>
              <a:lnSpc>
                <a:spcPts val="5400"/>
              </a:lnSpc>
              <a:defRPr sz="4000" baseline="0"/>
            </a:lvl1pPr>
          </a:lstStyle>
          <a:p>
            <a:r>
              <a:rPr lang="de-DE" dirty="0"/>
              <a:t>Mastertitelformat bearbeiten</a:t>
            </a:r>
            <a:br>
              <a:rPr lang="de-DE" dirty="0"/>
            </a:br>
            <a:r>
              <a:rPr lang="de-DE" dirty="0"/>
              <a:t>mit zwei Zeilen</a:t>
            </a:r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Master-Untertitelformat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734920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MEV_Titel-Inhalt dnkl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>
                <a:latin typeface="Source Sans Pro Semibold"/>
                <a:cs typeface="Source Sans Pro Semibold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1200"/>
              </a:spcBef>
              <a:defRPr/>
            </a:lvl1pPr>
            <a:lvl2pPr>
              <a:spcBef>
                <a:spcPts val="1200"/>
              </a:spcBef>
              <a:defRPr/>
            </a:lvl2pPr>
            <a:lvl3pPr>
              <a:spcBef>
                <a:spcPts val="1200"/>
              </a:spcBef>
              <a:defRPr/>
            </a:lvl3pPr>
            <a:lvl4pPr>
              <a:spcBef>
                <a:spcPts val="1200"/>
              </a:spcBef>
              <a:defRPr/>
            </a:lvl4pPr>
            <a:lvl5pPr>
              <a:spcBef>
                <a:spcPts val="1200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87464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V farbe0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63182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V Titelfolie_farbe03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 hasCustomPrompt="1"/>
          </p:nvPr>
        </p:nvSpPr>
        <p:spPr>
          <a:xfrm>
            <a:off x="914400" y="1988840"/>
            <a:ext cx="10363200" cy="1470025"/>
          </a:xfrm>
        </p:spPr>
        <p:txBody>
          <a:bodyPr>
            <a:normAutofit/>
          </a:bodyPr>
          <a:lstStyle>
            <a:lvl1pPr>
              <a:lnSpc>
                <a:spcPts val="5400"/>
              </a:lnSpc>
              <a:defRPr sz="4000" baseline="0"/>
            </a:lvl1pPr>
          </a:lstStyle>
          <a:p>
            <a:r>
              <a:rPr lang="de-DE" dirty="0"/>
              <a:t>Mastertitelformat bearbeiten</a:t>
            </a:r>
            <a:br>
              <a:rPr lang="de-DE" dirty="0"/>
            </a:br>
            <a:r>
              <a:rPr lang="de-DE" dirty="0"/>
              <a:t>mit zwei Zeilen</a:t>
            </a:r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Master-Untertitelformat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7180649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V_farbe03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944996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V Titelfolie_farbe04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 hasCustomPrompt="1"/>
          </p:nvPr>
        </p:nvSpPr>
        <p:spPr>
          <a:xfrm>
            <a:off x="914400" y="1988840"/>
            <a:ext cx="10363200" cy="1470025"/>
          </a:xfrm>
        </p:spPr>
        <p:txBody>
          <a:bodyPr>
            <a:normAutofit/>
          </a:bodyPr>
          <a:lstStyle>
            <a:lvl1pPr>
              <a:lnSpc>
                <a:spcPts val="5400"/>
              </a:lnSpc>
              <a:defRPr sz="4000" baseline="0"/>
            </a:lvl1pPr>
          </a:lstStyle>
          <a:p>
            <a:r>
              <a:rPr lang="de-DE" dirty="0"/>
              <a:t>Mastertitelformat bearbeiten</a:t>
            </a:r>
            <a:br>
              <a:rPr lang="de-DE" dirty="0"/>
            </a:br>
            <a:r>
              <a:rPr lang="de-DE" dirty="0"/>
              <a:t>mit zwei Zeilen</a:t>
            </a:r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Master-Untertitelformat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9474554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MEV_Titel-Inhalt dnkl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>
                <a:latin typeface="Source Sans Pro Semibold"/>
                <a:cs typeface="Source Sans Pro Semibold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1200"/>
              </a:spcBef>
              <a:defRPr/>
            </a:lvl1pPr>
            <a:lvl2pPr>
              <a:spcBef>
                <a:spcPts val="1200"/>
              </a:spcBef>
              <a:defRPr/>
            </a:lvl2pPr>
            <a:lvl3pPr>
              <a:spcBef>
                <a:spcPts val="1200"/>
              </a:spcBef>
              <a:defRPr/>
            </a:lvl3pPr>
            <a:lvl4pPr>
              <a:spcBef>
                <a:spcPts val="1200"/>
              </a:spcBef>
              <a:defRPr/>
            </a:lvl4pPr>
            <a:lvl5pPr>
              <a:spcBef>
                <a:spcPts val="1200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475082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V_farbe04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193423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V_Titelfolie_farbe06">
    <p:bg>
      <p:bgPr>
        <a:solidFill>
          <a:schemeClr val="accent3">
            <a:lumMod val="75000"/>
            <a:alpha val="7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 hasCustomPrompt="1"/>
          </p:nvPr>
        </p:nvSpPr>
        <p:spPr>
          <a:xfrm>
            <a:off x="914400" y="1988840"/>
            <a:ext cx="10363200" cy="1470025"/>
          </a:xfrm>
        </p:spPr>
        <p:txBody>
          <a:bodyPr>
            <a:normAutofit/>
          </a:bodyPr>
          <a:lstStyle>
            <a:lvl1pPr>
              <a:lnSpc>
                <a:spcPts val="5400"/>
              </a:lnSpc>
              <a:defRPr sz="4000" baseline="0"/>
            </a:lvl1pPr>
          </a:lstStyle>
          <a:p>
            <a:r>
              <a:rPr lang="de-DE" dirty="0"/>
              <a:t>Mastertitelformat bearbeiten</a:t>
            </a:r>
            <a:br>
              <a:rPr lang="de-DE" dirty="0"/>
            </a:br>
            <a:r>
              <a:rPr lang="de-DE" dirty="0"/>
              <a:t>mit zwei Zeilen</a:t>
            </a:r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Master-Untertitelformat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4621732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V_farbe06">
    <p:bg>
      <p:bgPr>
        <a:solidFill>
          <a:schemeClr val="accent3">
            <a:lumMod val="75000"/>
            <a:alpha val="7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136655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V Titelfolie_farbe05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 hasCustomPrompt="1"/>
          </p:nvPr>
        </p:nvSpPr>
        <p:spPr>
          <a:xfrm>
            <a:off x="914400" y="1988840"/>
            <a:ext cx="10363200" cy="1470025"/>
          </a:xfrm>
        </p:spPr>
        <p:txBody>
          <a:bodyPr>
            <a:normAutofit/>
          </a:bodyPr>
          <a:lstStyle>
            <a:lvl1pPr>
              <a:lnSpc>
                <a:spcPts val="5400"/>
              </a:lnSpc>
              <a:defRPr sz="4000" baseline="0"/>
            </a:lvl1pPr>
          </a:lstStyle>
          <a:p>
            <a:r>
              <a:rPr lang="de-DE" dirty="0"/>
              <a:t>Mastertitelformat bearbeiten</a:t>
            </a:r>
            <a:br>
              <a:rPr lang="de-DE" dirty="0"/>
            </a:br>
            <a:r>
              <a:rPr lang="de-DE" dirty="0"/>
              <a:t>mit zwei Zeilen</a:t>
            </a:r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Master-Untertitelformat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8506510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V_farbe05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9209869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V_Titel-Inhalt dnk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>
                <a:latin typeface="Source Sans Pro Semibold"/>
                <a:cs typeface="Source Sans Pro Semibold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1200"/>
              </a:spcBef>
              <a:defRPr/>
            </a:lvl1pPr>
            <a:lvl2pPr>
              <a:spcBef>
                <a:spcPts val="1200"/>
              </a:spcBef>
              <a:defRPr/>
            </a:lvl2pPr>
            <a:lvl3pPr>
              <a:spcBef>
                <a:spcPts val="1200"/>
              </a:spcBef>
              <a:defRPr/>
            </a:lvl3pPr>
            <a:lvl4pPr>
              <a:spcBef>
                <a:spcPts val="1200"/>
              </a:spcBef>
              <a:defRPr/>
            </a:lvl4pPr>
            <a:lvl5pPr>
              <a:spcBef>
                <a:spcPts val="1200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9199690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EV_Titel-Inhalt-Bild dnk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marL="0" indent="0">
              <a:spcBef>
                <a:spcPts val="1200"/>
              </a:spcBef>
              <a:buNone/>
              <a:defRPr/>
            </a:lvl1pPr>
            <a:lvl2pPr>
              <a:spcBef>
                <a:spcPts val="1200"/>
              </a:spcBef>
              <a:defRPr/>
            </a:lvl2pPr>
            <a:lvl3pPr>
              <a:spcBef>
                <a:spcPts val="1200"/>
              </a:spcBef>
              <a:defRPr/>
            </a:lvl3pPr>
            <a:lvl4pPr>
              <a:spcBef>
                <a:spcPts val="1200"/>
              </a:spcBef>
              <a:defRPr/>
            </a:lvl4pPr>
            <a:lvl5pPr>
              <a:spcBef>
                <a:spcPts val="1200"/>
              </a:spcBef>
              <a:defRPr/>
            </a:lvl5pPr>
          </a:lstStyle>
          <a:p>
            <a:pPr lvl="0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l">
              <a:defRPr>
                <a:latin typeface="Source Sans Pro Semibold"/>
                <a:cs typeface="Source Sans Pro Semibold"/>
              </a:defRPr>
            </a:lvl1pPr>
          </a:lstStyle>
          <a:p>
            <a:r>
              <a:rPr lang="en-US" dirty="0" err="1"/>
              <a:t>Klicken</a:t>
            </a:r>
            <a:r>
              <a:rPr lang="en-US" dirty="0"/>
              <a:t> um </a:t>
            </a:r>
            <a:r>
              <a:rPr lang="en-US" dirty="0" err="1"/>
              <a:t>zu</a:t>
            </a:r>
            <a:r>
              <a:rPr lang="en-US" dirty="0"/>
              <a:t> </a:t>
            </a:r>
            <a:r>
              <a:rPr lang="en-US" dirty="0" err="1"/>
              <a:t>ändern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585018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V Titel-Inhalt dnk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452420"/>
            <a:ext cx="10363200" cy="4627563"/>
          </a:xfrm>
        </p:spPr>
        <p:txBody>
          <a:bodyPr/>
          <a:lstStyle>
            <a:lvl1pPr>
              <a:spcBef>
                <a:spcPts val="1200"/>
              </a:spcBef>
              <a:defRPr/>
            </a:lvl1pPr>
            <a:lvl2pPr>
              <a:spcBef>
                <a:spcPts val="1200"/>
              </a:spcBef>
              <a:defRPr/>
            </a:lvl2pPr>
            <a:lvl3pPr>
              <a:spcBef>
                <a:spcPts val="1200"/>
              </a:spcBef>
              <a:defRPr/>
            </a:lvl3pPr>
            <a:lvl4pPr>
              <a:spcBef>
                <a:spcPts val="1200"/>
              </a:spcBef>
              <a:defRPr/>
            </a:lvl4pPr>
            <a:lvl5pPr>
              <a:spcBef>
                <a:spcPts val="1200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7766238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ext no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>
                <a:latin typeface="Source Sans Pro Semibold"/>
                <a:cs typeface="Source Sans Pro Semibold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2" spcCol="274320"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228594" indent="-228594">
              <a:spcBef>
                <a:spcPts val="1200"/>
              </a:spcBef>
              <a:buFont typeface="Arial" panose="020B0604020202020204" pitchFamily="34" charset="0"/>
              <a:buChar char="•"/>
              <a:defRPr sz="1600"/>
            </a:lvl2pPr>
            <a:lvl3pPr marL="476239" indent="-247644">
              <a:spcBef>
                <a:spcPts val="1200"/>
              </a:spcBef>
              <a:buFont typeface="Open Sans Light" panose="020B0306030504020204" pitchFamily="34" charset="0"/>
              <a:buChar char="–"/>
              <a:defRPr sz="1600"/>
            </a:lvl3pPr>
            <a:lvl4pPr marL="685783" indent="-228594">
              <a:spcBef>
                <a:spcPts val="1200"/>
              </a:spcBef>
              <a:buFont typeface="Arial" panose="020B0604020202020204" pitchFamily="34" charset="0"/>
              <a:buChar char="•"/>
              <a:defRPr sz="1600"/>
            </a:lvl4pPr>
            <a:lvl5pPr marL="914377" indent="-228594">
              <a:spcBef>
                <a:spcPts val="1200"/>
              </a:spcBef>
              <a:buFont typeface="Open Sans Light" panose="020B0306030504020204" pitchFamily="34" charset="0"/>
              <a:buChar char="–"/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5188611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ex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452420"/>
            <a:ext cx="10363200" cy="4627563"/>
          </a:xfrm>
        </p:spPr>
        <p:txBody>
          <a:bodyPr numCol="2" spcCol="274320"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228594" indent="-228594">
              <a:spcBef>
                <a:spcPts val="1200"/>
              </a:spcBef>
              <a:buFont typeface="Arial" panose="020B0604020202020204" pitchFamily="34" charset="0"/>
              <a:buChar char="•"/>
              <a:defRPr sz="1600"/>
            </a:lvl2pPr>
            <a:lvl3pPr marL="457189" indent="-228594">
              <a:spcBef>
                <a:spcPts val="1200"/>
              </a:spcBef>
              <a:buFont typeface="Open Sans Light" panose="020B0306030504020204" pitchFamily="34" charset="0"/>
              <a:buChar char="–"/>
              <a:defRPr sz="1600"/>
            </a:lvl3pPr>
            <a:lvl4pPr marL="685783" indent="-228594">
              <a:spcBef>
                <a:spcPts val="1200"/>
              </a:spcBef>
              <a:buFont typeface="Arial" panose="020B0604020202020204" pitchFamily="34" charset="0"/>
              <a:buChar char="•"/>
              <a:defRPr sz="1600"/>
            </a:lvl4pPr>
            <a:lvl5pPr marL="914377" indent="-228594">
              <a:spcBef>
                <a:spcPts val="1200"/>
              </a:spcBef>
              <a:buFont typeface="Open Sans Light" panose="020B0306030504020204" pitchFamily="34" charset="0"/>
              <a:buChar char="–"/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42093602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452420"/>
            <a:ext cx="5080000" cy="452596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452420"/>
            <a:ext cx="5080000" cy="452596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42967032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219200"/>
            <a:ext cx="5080000" cy="452596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219200"/>
            <a:ext cx="5080000" cy="452596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0161167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219200"/>
            <a:ext cx="5082117" cy="307776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20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4400" y="1560285"/>
            <a:ext cx="5082117" cy="4565877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219200"/>
            <a:ext cx="5084232" cy="307776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20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1560285"/>
            <a:ext cx="5084232" cy="4565877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4395214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62284"/>
            <a:ext cx="5082117" cy="307776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20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4400" y="1803370"/>
            <a:ext cx="5082117" cy="4368831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462284"/>
            <a:ext cx="5084232" cy="307776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20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1803370"/>
            <a:ext cx="5084232" cy="4368831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413545870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MEV_nur Titel dnk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>
                <a:latin typeface="Source Sans Pro Semibold"/>
                <a:cs typeface="Source Sans Pro Semibold"/>
              </a:defRPr>
            </a:lvl1pPr>
          </a:lstStyle>
          <a:p>
            <a:r>
              <a:rPr lang="en-US" dirty="0" err="1"/>
              <a:t>Mastertitelformat</a:t>
            </a:r>
            <a:r>
              <a:rPr lang="en-US" dirty="0"/>
              <a:t> </a:t>
            </a:r>
            <a:r>
              <a:rPr lang="en-US" dirty="0" err="1"/>
              <a:t>bearbeiten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911578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ub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89696162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786721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3063240" cy="3438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049016" y="0"/>
            <a:ext cx="3063240" cy="3438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098032" y="0"/>
            <a:ext cx="3063240" cy="3438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9147048" y="0"/>
            <a:ext cx="3063240" cy="3438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0" y="3419856"/>
            <a:ext cx="3063240" cy="3438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3049016" y="3419856"/>
            <a:ext cx="3063240" cy="3438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6098032" y="3419856"/>
            <a:ext cx="3063240" cy="3438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9147048" y="3419856"/>
            <a:ext cx="3063240" cy="3438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54851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8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2441448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437638" y="0"/>
            <a:ext cx="2441448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875276" y="0"/>
            <a:ext cx="2441448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312914" y="0"/>
            <a:ext cx="2441448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9750552" y="0"/>
            <a:ext cx="2441448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0" y="2281428"/>
            <a:ext cx="2441448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2437638" y="2281428"/>
            <a:ext cx="2441448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875276" y="2281428"/>
            <a:ext cx="2441448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7312914" y="2281428"/>
            <a:ext cx="2441448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9750552" y="2281428"/>
            <a:ext cx="2441448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0" name="Picture Placeholder 3"/>
          <p:cNvSpPr>
            <a:spLocks noGrp="1"/>
          </p:cNvSpPr>
          <p:nvPr>
            <p:ph type="pic" sz="quarter" idx="20"/>
          </p:nvPr>
        </p:nvSpPr>
        <p:spPr>
          <a:xfrm>
            <a:off x="0" y="4562856"/>
            <a:ext cx="2441448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1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2446782" y="4562856"/>
            <a:ext cx="2441448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4884420" y="4562856"/>
            <a:ext cx="2441448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3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7322058" y="4562856"/>
            <a:ext cx="2441448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4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9750552" y="4562856"/>
            <a:ext cx="2441448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313678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28749" y="0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057498" y="0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6086247" y="0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10143744" y="0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5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8114996" y="0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8" name="Picture Placeholder 3"/>
          <p:cNvSpPr>
            <a:spLocks noGrp="1"/>
          </p:cNvSpPr>
          <p:nvPr>
            <p:ph type="pic" sz="quarter" idx="26"/>
          </p:nvPr>
        </p:nvSpPr>
        <p:spPr>
          <a:xfrm>
            <a:off x="0" y="1709928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28749" y="1709928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0" name="Picture Placeholder 3"/>
          <p:cNvSpPr>
            <a:spLocks noGrp="1"/>
          </p:cNvSpPr>
          <p:nvPr>
            <p:ph type="pic" sz="quarter" idx="28"/>
          </p:nvPr>
        </p:nvSpPr>
        <p:spPr>
          <a:xfrm>
            <a:off x="4057498" y="1709928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6086247" y="1709928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30"/>
          </p:nvPr>
        </p:nvSpPr>
        <p:spPr>
          <a:xfrm>
            <a:off x="10143744" y="1709928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8114996" y="1709928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4" name="Picture Placeholder 3"/>
          <p:cNvSpPr>
            <a:spLocks noGrp="1"/>
          </p:cNvSpPr>
          <p:nvPr>
            <p:ph type="pic" sz="quarter" idx="32"/>
          </p:nvPr>
        </p:nvSpPr>
        <p:spPr>
          <a:xfrm>
            <a:off x="0" y="3419856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028749" y="3419856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6" name="Picture Placeholder 3"/>
          <p:cNvSpPr>
            <a:spLocks noGrp="1"/>
          </p:cNvSpPr>
          <p:nvPr>
            <p:ph type="pic" sz="quarter" idx="34"/>
          </p:nvPr>
        </p:nvSpPr>
        <p:spPr>
          <a:xfrm>
            <a:off x="4057498" y="3419856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6086247" y="3419856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8" name="Picture Placeholder 3"/>
          <p:cNvSpPr>
            <a:spLocks noGrp="1"/>
          </p:cNvSpPr>
          <p:nvPr>
            <p:ph type="pic" sz="quarter" idx="36"/>
          </p:nvPr>
        </p:nvSpPr>
        <p:spPr>
          <a:xfrm>
            <a:off x="10143744" y="3419856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8114996" y="3419856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0" name="Picture Placeholder 3"/>
          <p:cNvSpPr>
            <a:spLocks noGrp="1"/>
          </p:cNvSpPr>
          <p:nvPr>
            <p:ph type="pic" sz="quarter" idx="38"/>
          </p:nvPr>
        </p:nvSpPr>
        <p:spPr>
          <a:xfrm>
            <a:off x="0" y="5129784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2028749" y="5129784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2" name="Picture Placeholder 3"/>
          <p:cNvSpPr>
            <a:spLocks noGrp="1"/>
          </p:cNvSpPr>
          <p:nvPr>
            <p:ph type="pic" sz="quarter" idx="40"/>
          </p:nvPr>
        </p:nvSpPr>
        <p:spPr>
          <a:xfrm>
            <a:off x="4057498" y="5129784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41"/>
          </p:nvPr>
        </p:nvSpPr>
        <p:spPr>
          <a:xfrm>
            <a:off x="6086247" y="5129784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4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10143744" y="5129784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43"/>
          </p:nvPr>
        </p:nvSpPr>
        <p:spPr>
          <a:xfrm>
            <a:off x="8114996" y="5129784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218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2438400" cy="3407438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6000" y="1397000"/>
            <a:ext cx="2438400" cy="3407438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7600" y="1397000"/>
            <a:ext cx="2438400" cy="3407438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9200" y="1397000"/>
            <a:ext cx="2438400" cy="3407438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0" y="4980565"/>
            <a:ext cx="2438400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3556000" y="4980565"/>
            <a:ext cx="2438400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6197600" y="4980565"/>
            <a:ext cx="2438400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8839200" y="4980565"/>
            <a:ext cx="2438400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462113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2438400" cy="3407438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6000" y="1397000"/>
            <a:ext cx="2438400" cy="3407438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7600" y="1397000"/>
            <a:ext cx="2438400" cy="3407438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9200" y="1397000"/>
            <a:ext cx="2438400" cy="3407438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0" y="4980565"/>
            <a:ext cx="2438400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3556000" y="4980565"/>
            <a:ext cx="2438400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6197600" y="4980565"/>
            <a:ext cx="2438400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8839200" y="4980565"/>
            <a:ext cx="2438400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144564981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6999"/>
            <a:ext cx="3328416" cy="3407439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6999"/>
            <a:ext cx="3328416" cy="3407439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4" y="1396999"/>
            <a:ext cx="3328416" cy="3407439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0" y="4980565"/>
            <a:ext cx="3328416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4431792" y="4980565"/>
            <a:ext cx="3328416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949184" y="4980565"/>
            <a:ext cx="3328416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5991942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6999"/>
            <a:ext cx="3328416" cy="3407439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6999"/>
            <a:ext cx="3328416" cy="3407439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4" y="1396999"/>
            <a:ext cx="3328416" cy="3407439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0" y="4980565"/>
            <a:ext cx="3328416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4431792" y="4980565"/>
            <a:ext cx="3328416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949184" y="4980565"/>
            <a:ext cx="3328416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90695991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6999"/>
            <a:ext cx="5085589" cy="3407439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2011" y="1396999"/>
            <a:ext cx="5085589" cy="3407439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0" y="4980565"/>
            <a:ext cx="5085589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6192011" y="4980565"/>
            <a:ext cx="5085589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7931907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6999"/>
            <a:ext cx="5085589" cy="3407439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2011" y="1396999"/>
            <a:ext cx="5085589" cy="3407439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0" y="4980565"/>
            <a:ext cx="5085589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6192011" y="4980565"/>
            <a:ext cx="5085589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405595668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2438400" cy="1476165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6000" y="1397000"/>
            <a:ext cx="2438400" cy="1476165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7600" y="1397000"/>
            <a:ext cx="2438400" cy="1476165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9200" y="1397000"/>
            <a:ext cx="2438400" cy="1476165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3055281"/>
            <a:ext cx="2441448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3554984" y="3055281"/>
            <a:ext cx="2441448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6195568" y="3055281"/>
            <a:ext cx="2441448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8836152" y="3055281"/>
            <a:ext cx="2441448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5457331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2438400" cy="1476165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6000" y="1397000"/>
            <a:ext cx="2438400" cy="1476165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7600" y="1397000"/>
            <a:ext cx="2438400" cy="1476165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9200" y="1397000"/>
            <a:ext cx="2438400" cy="1476165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3055281"/>
            <a:ext cx="2441448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3554984" y="3055281"/>
            <a:ext cx="2441448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6195568" y="3055281"/>
            <a:ext cx="2441448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8836152" y="3055281"/>
            <a:ext cx="2441448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61071079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3328416" cy="1472184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7000"/>
            <a:ext cx="3328416" cy="1472184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4" y="1397000"/>
            <a:ext cx="3328416" cy="1472184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3055281"/>
            <a:ext cx="3328416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4431792" y="3055281"/>
            <a:ext cx="3328416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7949184" y="3055281"/>
            <a:ext cx="3328416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677650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3328416" cy="1472184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7000"/>
            <a:ext cx="3328416" cy="1472184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4" y="1397000"/>
            <a:ext cx="3328416" cy="1472184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3055281"/>
            <a:ext cx="3328416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4431792" y="3055281"/>
            <a:ext cx="3328416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7949184" y="3055281"/>
            <a:ext cx="3328416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55749267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5085589" cy="1472184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2011" y="1397000"/>
            <a:ext cx="5085589" cy="1472184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3055281"/>
            <a:ext cx="5084064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6193536" y="3055281"/>
            <a:ext cx="5084064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9168133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5085589" cy="1472184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2011" y="1397000"/>
            <a:ext cx="5085589" cy="1472184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3055281"/>
            <a:ext cx="5084064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6193536" y="3055281"/>
            <a:ext cx="5084064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4"/>
          <p:cNvSpPr>
            <a:spLocks noGrp="1"/>
          </p:cNvSpPr>
          <p:nvPr>
            <p:ph type="body" sz="quarter" idx="20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05125092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ght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3384" y="1397000"/>
            <a:ext cx="2438400" cy="147616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4984" y="1397000"/>
            <a:ext cx="2438400" cy="147616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6584" y="1397000"/>
            <a:ext cx="2438400" cy="147616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8184" y="1397000"/>
            <a:ext cx="2438400" cy="147616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913384" y="4717007"/>
            <a:ext cx="2441448" cy="1326605"/>
          </a:xfrm>
        </p:spPr>
        <p:txBody>
          <a:bodyPr/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3553968" y="4717007"/>
            <a:ext cx="2441448" cy="1326605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6194552" y="4717007"/>
            <a:ext cx="2441448" cy="1326605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8835136" y="4717007"/>
            <a:ext cx="2441448" cy="1326605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913384" y="3057004"/>
            <a:ext cx="2438400" cy="147616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3554984" y="3057004"/>
            <a:ext cx="2438400" cy="147616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6196584" y="3057004"/>
            <a:ext cx="2438400" cy="147616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8838184" y="3057004"/>
            <a:ext cx="2438400" cy="147616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21965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ght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3384" y="1397000"/>
            <a:ext cx="2438400" cy="147616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4984" y="1397000"/>
            <a:ext cx="2438400" cy="147616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6584" y="1397000"/>
            <a:ext cx="2438400" cy="147616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8184" y="1397000"/>
            <a:ext cx="2438400" cy="147616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913384" y="4717007"/>
            <a:ext cx="2441448" cy="1326605"/>
          </a:xfrm>
        </p:spPr>
        <p:txBody>
          <a:bodyPr/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3553968" y="4717007"/>
            <a:ext cx="2441448" cy="1326605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6194552" y="4717007"/>
            <a:ext cx="2441448" cy="1326605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8835136" y="4717007"/>
            <a:ext cx="2441448" cy="1326605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913384" y="3057004"/>
            <a:ext cx="2438400" cy="147616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3554984" y="3057004"/>
            <a:ext cx="2438400" cy="147616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6196584" y="3057004"/>
            <a:ext cx="2438400" cy="147616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8838184" y="3057004"/>
            <a:ext cx="2438400" cy="147616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403474166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3328416" cy="1472184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7000"/>
            <a:ext cx="3328416" cy="1472184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4" y="1397000"/>
            <a:ext cx="3328416" cy="1472184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4720990"/>
            <a:ext cx="3328416" cy="1370248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4431792" y="4720990"/>
            <a:ext cx="3328416" cy="1370248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7949184" y="4720990"/>
            <a:ext cx="3328416" cy="1370248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914400" y="3060985"/>
            <a:ext cx="3328416" cy="1472184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4431792" y="3060985"/>
            <a:ext cx="3328416" cy="1472184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7949184" y="3060985"/>
            <a:ext cx="3328416" cy="1472184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83778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3328416" cy="1472184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7000"/>
            <a:ext cx="3328416" cy="1472184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4" y="1397000"/>
            <a:ext cx="3328416" cy="1472184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4720990"/>
            <a:ext cx="3328416" cy="1370248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4431792" y="4720990"/>
            <a:ext cx="3328416" cy="1370248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7949184" y="4720990"/>
            <a:ext cx="3328416" cy="1370248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914400" y="3060985"/>
            <a:ext cx="3328416" cy="1472184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4431792" y="3060985"/>
            <a:ext cx="3328416" cy="1472184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7949184" y="3060985"/>
            <a:ext cx="3328416" cy="1472184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64178122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5925" y="1397000"/>
            <a:ext cx="5085589" cy="1472184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3536" y="1397000"/>
            <a:ext cx="5085589" cy="1472184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4704405"/>
            <a:ext cx="5084064" cy="1339207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6193536" y="4704405"/>
            <a:ext cx="5084064" cy="1339207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915925" y="3060985"/>
            <a:ext cx="5085589" cy="1472184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6193536" y="3060985"/>
            <a:ext cx="5085589" cy="1472184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701004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5925" y="1397000"/>
            <a:ext cx="5085589" cy="1472184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3536" y="1397000"/>
            <a:ext cx="5085589" cy="1472184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4704405"/>
            <a:ext cx="5084064" cy="1339207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6193536" y="4704405"/>
            <a:ext cx="5084064" cy="1339207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915925" y="3060985"/>
            <a:ext cx="5085589" cy="1472184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6193536" y="3060985"/>
            <a:ext cx="5085589" cy="1472184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2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13578439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6999"/>
            <a:ext cx="2438400" cy="426610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6000" y="1396999"/>
            <a:ext cx="2438400" cy="426610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7600" y="1396999"/>
            <a:ext cx="2438400" cy="426610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9200" y="1396999"/>
            <a:ext cx="2438400" cy="426610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914400" y="4604358"/>
            <a:ext cx="2441448" cy="105875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3554984" y="4604358"/>
            <a:ext cx="2441448" cy="1058751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6195568" y="4604358"/>
            <a:ext cx="2441448" cy="1058751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8836152" y="4604358"/>
            <a:ext cx="2441448" cy="1058751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80879945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6999"/>
            <a:ext cx="2438400" cy="426610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6000" y="1396999"/>
            <a:ext cx="2438400" cy="426610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7600" y="1396999"/>
            <a:ext cx="2438400" cy="426610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9200" y="1396999"/>
            <a:ext cx="2438400" cy="426610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914400" y="4604358"/>
            <a:ext cx="2441448" cy="105875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3554984" y="4604358"/>
            <a:ext cx="2441448" cy="1058751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6195568" y="4604358"/>
            <a:ext cx="2441448" cy="1058751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8836152" y="4604358"/>
            <a:ext cx="2441448" cy="1058751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86521696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6999"/>
            <a:ext cx="3328416" cy="426610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6999"/>
            <a:ext cx="3328416" cy="426610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4" y="1396999"/>
            <a:ext cx="3328416" cy="426610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914400" y="4604358"/>
            <a:ext cx="3328416" cy="105875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431792" y="4604358"/>
            <a:ext cx="3328416" cy="1058751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7949184" y="4604358"/>
            <a:ext cx="3328416" cy="1058751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86816054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6999"/>
            <a:ext cx="3328416" cy="426610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6999"/>
            <a:ext cx="3328416" cy="426610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4" y="1396999"/>
            <a:ext cx="3328416" cy="426610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914400" y="4604358"/>
            <a:ext cx="3328416" cy="105875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431792" y="4604358"/>
            <a:ext cx="3328416" cy="1058751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7949184" y="4604358"/>
            <a:ext cx="3328416" cy="1058751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95692724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6999"/>
            <a:ext cx="5085589" cy="426610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2011" y="1396999"/>
            <a:ext cx="5085589" cy="426610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914400" y="4912134"/>
            <a:ext cx="5084064" cy="750975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6193536" y="4912134"/>
            <a:ext cx="5084064" cy="750975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56367780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6999"/>
            <a:ext cx="5085589" cy="426610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2011" y="1396999"/>
            <a:ext cx="5085589" cy="426610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914400" y="4912134"/>
            <a:ext cx="5084064" cy="750975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6193536" y="4912134"/>
            <a:ext cx="5084064" cy="750975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527982542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2438400" cy="2644068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6000" y="1397000"/>
            <a:ext cx="2438400" cy="2644068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7600" y="1397000"/>
            <a:ext cx="2438400" cy="2644068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9200" y="1397000"/>
            <a:ext cx="2438400" cy="2644068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914400" y="2982317"/>
            <a:ext cx="2441448" cy="105875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3554984" y="2982317"/>
            <a:ext cx="2441448" cy="1058751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6195568" y="2982317"/>
            <a:ext cx="2441448" cy="1058751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8836152" y="2982317"/>
            <a:ext cx="2441448" cy="1058751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4212305"/>
            <a:ext cx="2441448" cy="1713558"/>
          </a:xfrm>
        </p:spPr>
        <p:txBody>
          <a:bodyPr/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4"/>
          </p:nvPr>
        </p:nvSpPr>
        <p:spPr>
          <a:xfrm>
            <a:off x="3554984" y="4212305"/>
            <a:ext cx="2441448" cy="1713558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0" name="Content Placeholder 13"/>
          <p:cNvSpPr>
            <a:spLocks noGrp="1"/>
          </p:cNvSpPr>
          <p:nvPr>
            <p:ph sz="quarter" idx="25"/>
          </p:nvPr>
        </p:nvSpPr>
        <p:spPr>
          <a:xfrm>
            <a:off x="6195568" y="4212305"/>
            <a:ext cx="2441448" cy="1713558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1" name="Content Placeholder 13"/>
          <p:cNvSpPr>
            <a:spLocks noGrp="1"/>
          </p:cNvSpPr>
          <p:nvPr>
            <p:ph sz="quarter" idx="26"/>
          </p:nvPr>
        </p:nvSpPr>
        <p:spPr>
          <a:xfrm>
            <a:off x="8836152" y="4212305"/>
            <a:ext cx="2441448" cy="1713558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69216148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2438400" cy="2644068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6000" y="1397000"/>
            <a:ext cx="2438400" cy="2644068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7600" y="1397000"/>
            <a:ext cx="2438400" cy="2644068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9200" y="1397000"/>
            <a:ext cx="2438400" cy="2644068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914400" y="2982317"/>
            <a:ext cx="2441448" cy="105875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3554984" y="2982317"/>
            <a:ext cx="2441448" cy="1058751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6195568" y="2982317"/>
            <a:ext cx="2441448" cy="1058751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8836152" y="2982317"/>
            <a:ext cx="2441448" cy="1058751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4212305"/>
            <a:ext cx="2441448" cy="1713558"/>
          </a:xfrm>
        </p:spPr>
        <p:txBody>
          <a:bodyPr/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4"/>
          </p:nvPr>
        </p:nvSpPr>
        <p:spPr>
          <a:xfrm>
            <a:off x="3554984" y="4212305"/>
            <a:ext cx="2441448" cy="1713558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0" name="Content Placeholder 13"/>
          <p:cNvSpPr>
            <a:spLocks noGrp="1"/>
          </p:cNvSpPr>
          <p:nvPr>
            <p:ph sz="quarter" idx="25"/>
          </p:nvPr>
        </p:nvSpPr>
        <p:spPr>
          <a:xfrm>
            <a:off x="6195568" y="4212305"/>
            <a:ext cx="2441448" cy="1713558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1" name="Content Placeholder 13"/>
          <p:cNvSpPr>
            <a:spLocks noGrp="1"/>
          </p:cNvSpPr>
          <p:nvPr>
            <p:ph sz="quarter" idx="26"/>
          </p:nvPr>
        </p:nvSpPr>
        <p:spPr>
          <a:xfrm>
            <a:off x="8836152" y="4212305"/>
            <a:ext cx="2441448" cy="1713558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27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355574164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3328416" cy="2644068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7000"/>
            <a:ext cx="3328416" cy="2644068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4" y="1397000"/>
            <a:ext cx="3328416" cy="2644068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914400" y="2982317"/>
            <a:ext cx="3328416" cy="105875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431792" y="2982317"/>
            <a:ext cx="3328416" cy="1058751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7949184" y="2982317"/>
            <a:ext cx="3328416" cy="1058751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4212305"/>
            <a:ext cx="3328416" cy="175069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4431792" y="4212305"/>
            <a:ext cx="3328416" cy="175069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Content Placeholder 13"/>
          <p:cNvSpPr>
            <a:spLocks noGrp="1"/>
          </p:cNvSpPr>
          <p:nvPr>
            <p:ph sz="quarter" idx="20"/>
          </p:nvPr>
        </p:nvSpPr>
        <p:spPr>
          <a:xfrm>
            <a:off x="7949184" y="4212305"/>
            <a:ext cx="3328416" cy="175069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670748924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3328416" cy="2644068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7000"/>
            <a:ext cx="3328416" cy="2644068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4" y="1397000"/>
            <a:ext cx="3328416" cy="2644068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914400" y="2982317"/>
            <a:ext cx="3328416" cy="105875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431792" y="2982317"/>
            <a:ext cx="3328416" cy="1058751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7949184" y="2982317"/>
            <a:ext cx="3328416" cy="1058751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4212305"/>
            <a:ext cx="3328416" cy="175069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4431792" y="4212305"/>
            <a:ext cx="3328416" cy="175069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Content Placeholder 13"/>
          <p:cNvSpPr>
            <a:spLocks noGrp="1"/>
          </p:cNvSpPr>
          <p:nvPr>
            <p:ph sz="quarter" idx="20"/>
          </p:nvPr>
        </p:nvSpPr>
        <p:spPr>
          <a:xfrm>
            <a:off x="7949184" y="4212305"/>
            <a:ext cx="3328416" cy="175069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07155852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5085589" cy="2644068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2011" y="1397000"/>
            <a:ext cx="5085589" cy="2644068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914400" y="3290093"/>
            <a:ext cx="5084064" cy="750975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6193536" y="3290093"/>
            <a:ext cx="5084064" cy="750975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4212305"/>
            <a:ext cx="5084064" cy="1703066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6193536" y="4212305"/>
            <a:ext cx="5084064" cy="1703066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79287603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5085589" cy="2644068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2011" y="1397000"/>
            <a:ext cx="5085589" cy="2644068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914400" y="3290093"/>
            <a:ext cx="5084064" cy="750975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6193536" y="3290093"/>
            <a:ext cx="5084064" cy="750975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4212305"/>
            <a:ext cx="5084064" cy="1703066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6193536" y="4212305"/>
            <a:ext cx="5084064" cy="1703066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951540809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5387" y="1639790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637916" y="1639789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3483710" y="1639790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4546239" y="1639789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6392033" y="1639790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7454562" y="1639789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9300356" y="1639790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2" name="Content Placeholder 13"/>
          <p:cNvSpPr>
            <a:spLocks noGrp="1"/>
          </p:cNvSpPr>
          <p:nvPr>
            <p:ph sz="quarter" idx="24" hasCustomPrompt="1"/>
          </p:nvPr>
        </p:nvSpPr>
        <p:spPr>
          <a:xfrm>
            <a:off x="10362885" y="1639789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75387" y="3153548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637916" y="3153547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3483710" y="3153548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4546239" y="3153547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6392033" y="3153548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7454562" y="3153547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9300356" y="3153548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40" name="Content Placeholder 13"/>
          <p:cNvSpPr>
            <a:spLocks noGrp="1"/>
          </p:cNvSpPr>
          <p:nvPr>
            <p:ph sz="quarter" idx="32" hasCustomPrompt="1"/>
          </p:nvPr>
        </p:nvSpPr>
        <p:spPr>
          <a:xfrm>
            <a:off x="10362885" y="3153547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575387" y="4667305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1637916" y="4667304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3483710" y="4667305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4546239" y="4667304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6392033" y="4667305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7454562" y="4667304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7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9300356" y="4667305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48" name="Content Placeholder 13"/>
          <p:cNvSpPr>
            <a:spLocks noGrp="1"/>
          </p:cNvSpPr>
          <p:nvPr>
            <p:ph sz="quarter" idx="40" hasCustomPrompt="1"/>
          </p:nvPr>
        </p:nvSpPr>
        <p:spPr>
          <a:xfrm>
            <a:off x="10362885" y="4667304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487774193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5387" y="1639790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637916" y="1639789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3483710" y="1639790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4546239" y="1639789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6392033" y="1639790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7454562" y="1639789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9300356" y="1639790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2" name="Content Placeholder 13"/>
          <p:cNvSpPr>
            <a:spLocks noGrp="1"/>
          </p:cNvSpPr>
          <p:nvPr>
            <p:ph sz="quarter" idx="24" hasCustomPrompt="1"/>
          </p:nvPr>
        </p:nvSpPr>
        <p:spPr>
          <a:xfrm>
            <a:off x="10362885" y="1639789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75387" y="3153548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637916" y="3153547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3483710" y="3153548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4546239" y="3153547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6392033" y="3153548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7454562" y="3153547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9300356" y="3153548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40" name="Content Placeholder 13"/>
          <p:cNvSpPr>
            <a:spLocks noGrp="1"/>
          </p:cNvSpPr>
          <p:nvPr>
            <p:ph sz="quarter" idx="32" hasCustomPrompt="1"/>
          </p:nvPr>
        </p:nvSpPr>
        <p:spPr>
          <a:xfrm>
            <a:off x="10362885" y="3153547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575387" y="4667305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1637916" y="4667304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3483710" y="4667305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4546239" y="4667304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6392033" y="4667305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7454562" y="4667304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7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9300356" y="4667305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48" name="Content Placeholder 13"/>
          <p:cNvSpPr>
            <a:spLocks noGrp="1"/>
          </p:cNvSpPr>
          <p:nvPr>
            <p:ph sz="quarter" idx="40" hasCustomPrompt="1"/>
          </p:nvPr>
        </p:nvSpPr>
        <p:spPr>
          <a:xfrm>
            <a:off x="10362885" y="4667304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467380536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5387" y="1639790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637916" y="1639789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360325" y="1639790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5426633" y="1639789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8145262" y="1639789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9215349" y="1639789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75387" y="3153548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637916" y="3153547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4360325" y="3153548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5426633" y="3153547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8145262" y="3153547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9215349" y="3153547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575387" y="4667305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1637916" y="4667304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4360325" y="4667305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5426633" y="4667304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8145262" y="4667304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9215349" y="4667304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080104007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 Team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5387" y="1639790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637916" y="1639789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360325" y="1639790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5426633" y="1639789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8145262" y="1639789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9215349" y="1639789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75387" y="3153548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637916" y="3153547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4360325" y="3153548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5426633" y="3153547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8145262" y="3153547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9215349" y="3153547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575387" y="4667305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1637916" y="4667304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4360325" y="4667305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5426633" y="4667304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8145262" y="4667304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9215349" y="4667304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4188907323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5387" y="1639790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637916" y="1639788"/>
            <a:ext cx="231440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360325" y="1639790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5426633" y="1639788"/>
            <a:ext cx="231440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8145262" y="1639789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9215349" y="1639788"/>
            <a:ext cx="231440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75387" y="3886577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637916" y="3886575"/>
            <a:ext cx="231440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4360325" y="3886577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5426633" y="3886575"/>
            <a:ext cx="231440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8145262" y="3886576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9215349" y="3886575"/>
            <a:ext cx="231440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535462588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Team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5387" y="1639790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637916" y="1639788"/>
            <a:ext cx="231440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360325" y="1639790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5426633" y="1639788"/>
            <a:ext cx="231440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8145262" y="1639789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9215349" y="1639788"/>
            <a:ext cx="231440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75387" y="3886577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637916" y="3886575"/>
            <a:ext cx="231440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4360325" y="3886577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5426633" y="3886575"/>
            <a:ext cx="231440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8145262" y="3886576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9215349" y="3886575"/>
            <a:ext cx="231440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741556850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5387" y="1639790"/>
            <a:ext cx="1534154" cy="1534154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2295374" y="1639788"/>
            <a:ext cx="355867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6279803" y="1639790"/>
            <a:ext cx="1534154" cy="1534154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8003569" y="1639788"/>
            <a:ext cx="355867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75387" y="3886577"/>
            <a:ext cx="1534154" cy="1534154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2295374" y="3886575"/>
            <a:ext cx="355867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6279803" y="3886577"/>
            <a:ext cx="1534154" cy="1534154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8003569" y="3886575"/>
            <a:ext cx="355867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4235360243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4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5387" y="1639790"/>
            <a:ext cx="1534154" cy="1534154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2295374" y="1639788"/>
            <a:ext cx="355867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6279803" y="1639790"/>
            <a:ext cx="1534154" cy="1534154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8003569" y="1639788"/>
            <a:ext cx="355867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75387" y="3886577"/>
            <a:ext cx="1534154" cy="1534154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2295374" y="3886575"/>
            <a:ext cx="355867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6279803" y="3886577"/>
            <a:ext cx="1534154" cy="1534154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8003569" y="3886575"/>
            <a:ext cx="355867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278164679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564225" y="1639790"/>
            <a:ext cx="1399260" cy="1399260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575387" y="3256992"/>
            <a:ext cx="3376937" cy="240321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5349163" y="1639790"/>
            <a:ext cx="1399260" cy="1399260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4360325" y="3256992"/>
            <a:ext cx="3376937" cy="240321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9134100" y="1639789"/>
            <a:ext cx="1399260" cy="1399260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8145262" y="3256992"/>
            <a:ext cx="3376937" cy="240321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840962093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eam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564225" y="1639790"/>
            <a:ext cx="1399260" cy="1399260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575387" y="3256992"/>
            <a:ext cx="3376937" cy="240321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5349163" y="1639790"/>
            <a:ext cx="1399260" cy="1399260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4360325" y="3256992"/>
            <a:ext cx="3376937" cy="240321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9134100" y="1639789"/>
            <a:ext cx="1399260" cy="1399260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8145262" y="3256992"/>
            <a:ext cx="3376937" cy="240321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83489808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Sub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221602" y="1639790"/>
            <a:ext cx="1399260" cy="1399260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19254" y="3256992"/>
            <a:ext cx="2403956" cy="240321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025464" y="1639790"/>
            <a:ext cx="1399260" cy="1399260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3523116" y="3256992"/>
            <a:ext cx="2403956" cy="240321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6829326" y="1639790"/>
            <a:ext cx="1399260" cy="1399260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6326978" y="3256992"/>
            <a:ext cx="2403956" cy="240321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9633189" y="1639789"/>
            <a:ext cx="1399260" cy="1399260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tx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43" hasCustomPrompt="1"/>
          </p:nvPr>
        </p:nvSpPr>
        <p:spPr>
          <a:xfrm>
            <a:off x="9130841" y="3256992"/>
            <a:ext cx="2403956" cy="240321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452773042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221602" y="1639790"/>
            <a:ext cx="1399260" cy="1399260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19254" y="3256992"/>
            <a:ext cx="2403956" cy="240321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025464" y="1639790"/>
            <a:ext cx="1399260" cy="1399260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3523116" y="3256992"/>
            <a:ext cx="2403956" cy="240321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6829326" y="1639790"/>
            <a:ext cx="1399260" cy="1399260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6326978" y="3256992"/>
            <a:ext cx="2403956" cy="240321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9633189" y="1639789"/>
            <a:ext cx="1399260" cy="1399260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tx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43" hasCustomPrompt="1"/>
          </p:nvPr>
        </p:nvSpPr>
        <p:spPr>
          <a:xfrm>
            <a:off x="9130841" y="3256992"/>
            <a:ext cx="2403956" cy="240321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477330136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1" y="1268759"/>
            <a:ext cx="2352260" cy="3535680"/>
          </a:xfrm>
          <a:solidFill>
            <a:schemeClr val="bg1">
              <a:lumMod val="90000"/>
              <a:lumOff val="10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257971" y="1268759"/>
            <a:ext cx="2352260" cy="3535680"/>
          </a:xfrm>
          <a:solidFill>
            <a:schemeClr val="bg1">
              <a:lumMod val="90000"/>
              <a:lumOff val="10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3467708" y="1268759"/>
            <a:ext cx="2479811" cy="3535680"/>
          </a:xfrm>
        </p:spPr>
        <p:txBody>
          <a:bodyPr>
            <a:noAutofit/>
          </a:bodyPr>
          <a:lstStyle>
            <a:lvl1pPr marL="0" indent="0">
              <a:buNone/>
              <a:defRPr sz="1400" b="1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buFontTx/>
              <a:buNone/>
              <a:defRPr sz="1400"/>
            </a:lvl2pPr>
            <a:lvl3pPr marL="150813" indent="-150813">
              <a:defRPr sz="1400"/>
            </a:lvl3pPr>
            <a:lvl4pPr marL="401638" indent="-207963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8797789" y="1268759"/>
            <a:ext cx="2479811" cy="3535680"/>
          </a:xfrm>
        </p:spPr>
        <p:txBody>
          <a:bodyPr>
            <a:noAutofit/>
          </a:bodyPr>
          <a:lstStyle>
            <a:lvl1pPr marL="0" indent="0">
              <a:buNone/>
              <a:defRPr sz="1400" b="1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buFontTx/>
              <a:buNone/>
              <a:defRPr sz="1400"/>
            </a:lvl2pPr>
            <a:lvl3pPr marL="150813" indent="-150813">
              <a:defRPr sz="1400"/>
            </a:lvl3pPr>
            <a:lvl4pPr marL="401638" indent="-207963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914400" y="4980565"/>
            <a:ext cx="5033119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6257971" y="4980565"/>
            <a:ext cx="5019629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89947670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189581539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EV_Titel-Untertitel_he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914400" y="933450"/>
            <a:ext cx="10363200" cy="4064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591754337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MEV_Titel_he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Master-Untertitelformat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4153280320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V_Titel und Inhalt_he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  <a:prstGeom prst="rect">
            <a:avLst/>
          </a:prstGeom>
        </p:spPr>
        <p:txBody>
          <a:bodyPr/>
          <a:lstStyle>
            <a:lvl1pPr algn="l">
              <a:defRPr>
                <a:latin typeface="Source Sans Pro Semibold"/>
                <a:cs typeface="Source Sans Pro Semibold"/>
              </a:defRPr>
            </a:lvl1pPr>
          </a:lstStyle>
          <a:p>
            <a:r>
              <a:rPr lang="en-US" dirty="0" err="1"/>
              <a:t>Mastertitelformat</a:t>
            </a:r>
            <a:r>
              <a:rPr lang="en-US" dirty="0"/>
              <a:t> </a:t>
            </a:r>
            <a:r>
              <a:rPr lang="en-US" dirty="0" err="1"/>
              <a:t>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219200"/>
            <a:ext cx="10363200" cy="4627563"/>
          </a:xfrm>
          <a:prstGeom prst="rect">
            <a:avLst/>
          </a:prstGeom>
        </p:spPr>
        <p:txBody>
          <a:bodyPr/>
          <a:lstStyle>
            <a:lvl1pPr>
              <a:spcBef>
                <a:spcPts val="1200"/>
              </a:spcBef>
              <a:defRPr/>
            </a:lvl1pPr>
            <a:lvl2pPr>
              <a:spcBef>
                <a:spcPts val="1200"/>
              </a:spcBef>
              <a:defRPr/>
            </a:lvl2pPr>
            <a:lvl3pPr>
              <a:spcBef>
                <a:spcPts val="1200"/>
              </a:spcBef>
              <a:defRPr/>
            </a:lvl3pPr>
            <a:lvl4pPr>
              <a:spcBef>
                <a:spcPts val="1200"/>
              </a:spcBef>
              <a:defRPr/>
            </a:lvl4pPr>
            <a:lvl5pPr>
              <a:spcBef>
                <a:spcPts val="1200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17594631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V_Titel-Untertitel-Inhalt_he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452420"/>
            <a:ext cx="10363200" cy="4627563"/>
          </a:xfrm>
          <a:prstGeom prst="rect">
            <a:avLst/>
          </a:prstGeom>
        </p:spPr>
        <p:txBody>
          <a:bodyPr/>
          <a:lstStyle>
            <a:lvl1pPr>
              <a:spcBef>
                <a:spcPts val="1200"/>
              </a:spcBef>
              <a:defRPr/>
            </a:lvl1pPr>
            <a:lvl2pPr>
              <a:spcBef>
                <a:spcPts val="1200"/>
              </a:spcBef>
              <a:defRPr/>
            </a:lvl2pPr>
            <a:lvl3pPr>
              <a:spcBef>
                <a:spcPts val="1200"/>
              </a:spcBef>
              <a:defRPr/>
            </a:lvl3pPr>
            <a:lvl4pPr>
              <a:spcBef>
                <a:spcPts val="1200"/>
              </a:spcBef>
              <a:defRPr/>
            </a:lvl4pPr>
            <a:lvl5pPr>
              <a:spcBef>
                <a:spcPts val="1200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914400" y="933450"/>
            <a:ext cx="10363200" cy="4064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869564275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ext no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  <a:prstGeom prst="rect">
            <a:avLst/>
          </a:prstGeom>
        </p:spPr>
        <p:txBody>
          <a:bodyPr/>
          <a:lstStyle>
            <a:lvl1pPr algn="l">
              <a:defRPr>
                <a:latin typeface="Source Sans Pro Semibold"/>
                <a:cs typeface="Source Sans Pro Semibold"/>
              </a:defRPr>
            </a:lvl1pPr>
          </a:lstStyle>
          <a:p>
            <a:r>
              <a:rPr lang="en-US" dirty="0" err="1"/>
              <a:t>Mastertitelformat</a:t>
            </a:r>
            <a:r>
              <a:rPr lang="en-US" dirty="0"/>
              <a:t> </a:t>
            </a:r>
            <a:r>
              <a:rPr lang="en-US" dirty="0" err="1"/>
              <a:t>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219200"/>
            <a:ext cx="10363200" cy="4627563"/>
          </a:xfrm>
          <a:prstGeom prst="rect">
            <a:avLst/>
          </a:prstGeom>
        </p:spPr>
        <p:txBody>
          <a:bodyPr numCol="2" spcCol="274320"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228594" indent="-228594">
              <a:spcBef>
                <a:spcPts val="1200"/>
              </a:spcBef>
              <a:buFont typeface="Arial" panose="020B0604020202020204" pitchFamily="34" charset="0"/>
              <a:buChar char="•"/>
              <a:defRPr sz="1600"/>
            </a:lvl2pPr>
            <a:lvl3pPr marL="476239" indent="-247644">
              <a:spcBef>
                <a:spcPts val="1200"/>
              </a:spcBef>
              <a:buFont typeface="Open Sans Light" panose="020B0306030504020204" pitchFamily="34" charset="0"/>
              <a:buChar char="–"/>
              <a:defRPr sz="1600"/>
            </a:lvl3pPr>
            <a:lvl4pPr marL="685783" indent="-228594">
              <a:spcBef>
                <a:spcPts val="1200"/>
              </a:spcBef>
              <a:buFont typeface="Arial" panose="020B0604020202020204" pitchFamily="34" charset="0"/>
              <a:buChar char="•"/>
              <a:defRPr sz="1600"/>
            </a:lvl4pPr>
            <a:lvl5pPr marL="914377" indent="-228594">
              <a:spcBef>
                <a:spcPts val="1200"/>
              </a:spcBef>
              <a:buFont typeface="Open Sans Light" panose="020B0306030504020204" pitchFamily="34" charset="0"/>
              <a:buChar char="–"/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3266323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ex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452420"/>
            <a:ext cx="10363200" cy="4627563"/>
          </a:xfrm>
          <a:prstGeom prst="rect">
            <a:avLst/>
          </a:prstGeom>
        </p:spPr>
        <p:txBody>
          <a:bodyPr numCol="2" spcCol="274320"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228594" indent="-228594">
              <a:spcBef>
                <a:spcPts val="1200"/>
              </a:spcBef>
              <a:buFont typeface="Arial" panose="020B0604020202020204" pitchFamily="34" charset="0"/>
              <a:buChar char="•"/>
              <a:defRPr sz="1600"/>
            </a:lvl2pPr>
            <a:lvl3pPr marL="457189" indent="-228594">
              <a:spcBef>
                <a:spcPts val="1200"/>
              </a:spcBef>
              <a:buFont typeface="Open Sans Light" panose="020B0306030504020204" pitchFamily="34" charset="0"/>
              <a:buChar char="–"/>
              <a:defRPr sz="1600"/>
            </a:lvl3pPr>
            <a:lvl4pPr marL="685783" indent="-228594">
              <a:spcBef>
                <a:spcPts val="1200"/>
              </a:spcBef>
              <a:buFont typeface="Arial" panose="020B0604020202020204" pitchFamily="34" charset="0"/>
              <a:buChar char="•"/>
              <a:defRPr sz="1600"/>
            </a:lvl4pPr>
            <a:lvl5pPr marL="914377" indent="-228594">
              <a:spcBef>
                <a:spcPts val="1200"/>
              </a:spcBef>
              <a:buFont typeface="Open Sans Light" panose="020B0306030504020204" pitchFamily="34" charset="0"/>
              <a:buChar char="–"/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914400" y="933450"/>
            <a:ext cx="10363200" cy="4064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900642561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452420"/>
            <a:ext cx="50800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452420"/>
            <a:ext cx="50800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914400" y="933450"/>
            <a:ext cx="10363200" cy="4064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807929568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219200"/>
            <a:ext cx="50800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219200"/>
            <a:ext cx="50800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99072698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219200"/>
            <a:ext cx="5082117" cy="307776"/>
          </a:xfrm>
          <a:prstGeom prst="rect">
            <a:avLst/>
          </a:prstGeo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20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4400" y="1560285"/>
            <a:ext cx="5082117" cy="456587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219200"/>
            <a:ext cx="5084232" cy="307776"/>
          </a:xfrm>
          <a:prstGeom prst="rect">
            <a:avLst/>
          </a:prstGeo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20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1560285"/>
            <a:ext cx="5084232" cy="456587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29658033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62284"/>
            <a:ext cx="5082117" cy="307776"/>
          </a:xfrm>
          <a:prstGeom prst="rect">
            <a:avLst/>
          </a:prstGeo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20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4400" y="1803370"/>
            <a:ext cx="5082117" cy="436883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462284"/>
            <a:ext cx="5084232" cy="307776"/>
          </a:xfrm>
          <a:prstGeom prst="rect">
            <a:avLst/>
          </a:prstGeo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20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1803370"/>
            <a:ext cx="5084232" cy="436883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914400" y="933450"/>
            <a:ext cx="10363200" cy="4064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656498061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MEV_nur Titel_he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  <a:prstGeom prst="rect">
            <a:avLst/>
          </a:prstGeom>
        </p:spPr>
        <p:txBody>
          <a:bodyPr/>
          <a:lstStyle>
            <a:lvl1pPr algn="l">
              <a:defRPr>
                <a:latin typeface="Source Sans Pro Semibold"/>
                <a:cs typeface="Source Sans Pro Semibold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1230590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V_Titel-Untertitel_he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914400" y="933450"/>
            <a:ext cx="10363200" cy="4064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591754337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Utterly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11880632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ight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3063240" cy="3438144"/>
          </a:xfrm>
          <a:prstGeom prst="rect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049016" y="0"/>
            <a:ext cx="3063240" cy="3438144"/>
          </a:xfrm>
          <a:prstGeom prst="rect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098032" y="0"/>
            <a:ext cx="3063240" cy="3438144"/>
          </a:xfrm>
          <a:prstGeom prst="rect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9147048" y="0"/>
            <a:ext cx="3063240" cy="3438144"/>
          </a:xfrm>
          <a:prstGeom prst="rect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0" y="3419856"/>
            <a:ext cx="3063240" cy="3438144"/>
          </a:xfrm>
          <a:prstGeom prst="rect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3049016" y="3419856"/>
            <a:ext cx="3063240" cy="3438144"/>
          </a:xfrm>
          <a:prstGeom prst="rect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6098032" y="3419856"/>
            <a:ext cx="3063240" cy="3438144"/>
          </a:xfrm>
          <a:prstGeom prst="rect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9147048" y="3419856"/>
            <a:ext cx="3063240" cy="3438144"/>
          </a:xfrm>
          <a:prstGeom prst="rect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7609341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fteen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2441448" cy="2295144"/>
          </a:xfrm>
          <a:prstGeom prst="rect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437638" y="0"/>
            <a:ext cx="2441448" cy="2295144"/>
          </a:xfrm>
          <a:prstGeom prst="rect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875276" y="0"/>
            <a:ext cx="2441448" cy="2295144"/>
          </a:xfrm>
          <a:prstGeom prst="rect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312914" y="0"/>
            <a:ext cx="2441448" cy="2295144"/>
          </a:xfrm>
          <a:prstGeom prst="rect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9750552" y="0"/>
            <a:ext cx="2441448" cy="2295144"/>
          </a:xfrm>
          <a:prstGeom prst="rect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0" y="2281428"/>
            <a:ext cx="2441448" cy="2295144"/>
          </a:xfrm>
          <a:prstGeom prst="rect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2437638" y="2281428"/>
            <a:ext cx="2441448" cy="2295144"/>
          </a:xfrm>
          <a:prstGeom prst="rect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875276" y="2281428"/>
            <a:ext cx="2441448" cy="2295144"/>
          </a:xfrm>
          <a:prstGeom prst="rect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7312914" y="2281428"/>
            <a:ext cx="2441448" cy="2295144"/>
          </a:xfrm>
          <a:prstGeom prst="rect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9750552" y="2281428"/>
            <a:ext cx="2441448" cy="2295144"/>
          </a:xfrm>
          <a:prstGeom prst="rect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0" name="Picture Placeholder 3"/>
          <p:cNvSpPr>
            <a:spLocks noGrp="1"/>
          </p:cNvSpPr>
          <p:nvPr>
            <p:ph type="pic" sz="quarter" idx="20"/>
          </p:nvPr>
        </p:nvSpPr>
        <p:spPr>
          <a:xfrm>
            <a:off x="0" y="4562856"/>
            <a:ext cx="2441448" cy="2295144"/>
          </a:xfrm>
          <a:prstGeom prst="rect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1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2437638" y="4562856"/>
            <a:ext cx="2441448" cy="2295144"/>
          </a:xfrm>
          <a:prstGeom prst="rect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4875276" y="4562856"/>
            <a:ext cx="2441448" cy="2295144"/>
          </a:xfrm>
          <a:prstGeom prst="rect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3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7312914" y="4562856"/>
            <a:ext cx="2441448" cy="2295144"/>
          </a:xfrm>
          <a:prstGeom prst="rect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4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9750552" y="4562856"/>
            <a:ext cx="2441448" cy="2295144"/>
          </a:xfrm>
          <a:prstGeom prst="rect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5484005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4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2048256" cy="1728216"/>
          </a:xfrm>
          <a:prstGeom prst="rect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28749" y="0"/>
            <a:ext cx="2048256" cy="1728216"/>
          </a:xfrm>
          <a:prstGeom prst="rect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057498" y="0"/>
            <a:ext cx="2048256" cy="1728216"/>
          </a:xfrm>
          <a:prstGeom prst="rect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6086247" y="0"/>
            <a:ext cx="2048256" cy="1728216"/>
          </a:xfrm>
          <a:prstGeom prst="rect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10143744" y="0"/>
            <a:ext cx="2048256" cy="1728216"/>
          </a:xfrm>
          <a:prstGeom prst="rect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5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8114996" y="0"/>
            <a:ext cx="2048256" cy="1728216"/>
          </a:xfrm>
          <a:prstGeom prst="rect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8" name="Picture Placeholder 3"/>
          <p:cNvSpPr>
            <a:spLocks noGrp="1"/>
          </p:cNvSpPr>
          <p:nvPr>
            <p:ph type="pic" sz="quarter" idx="26"/>
          </p:nvPr>
        </p:nvSpPr>
        <p:spPr>
          <a:xfrm>
            <a:off x="0" y="1709928"/>
            <a:ext cx="2048256" cy="1728216"/>
          </a:xfrm>
          <a:prstGeom prst="rect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28749" y="1709928"/>
            <a:ext cx="2048256" cy="1728216"/>
          </a:xfrm>
          <a:prstGeom prst="rect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0" name="Picture Placeholder 3"/>
          <p:cNvSpPr>
            <a:spLocks noGrp="1"/>
          </p:cNvSpPr>
          <p:nvPr>
            <p:ph type="pic" sz="quarter" idx="28"/>
          </p:nvPr>
        </p:nvSpPr>
        <p:spPr>
          <a:xfrm>
            <a:off x="4057498" y="1709928"/>
            <a:ext cx="2048256" cy="1728216"/>
          </a:xfrm>
          <a:prstGeom prst="rect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6086247" y="1709928"/>
            <a:ext cx="2048256" cy="1728216"/>
          </a:xfrm>
          <a:prstGeom prst="rect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30"/>
          </p:nvPr>
        </p:nvSpPr>
        <p:spPr>
          <a:xfrm>
            <a:off x="10143744" y="1709928"/>
            <a:ext cx="2048256" cy="1728216"/>
          </a:xfrm>
          <a:prstGeom prst="rect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8114996" y="1709928"/>
            <a:ext cx="2048256" cy="1728216"/>
          </a:xfrm>
          <a:prstGeom prst="rect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4" name="Picture Placeholder 3"/>
          <p:cNvSpPr>
            <a:spLocks noGrp="1"/>
          </p:cNvSpPr>
          <p:nvPr>
            <p:ph type="pic" sz="quarter" idx="32"/>
          </p:nvPr>
        </p:nvSpPr>
        <p:spPr>
          <a:xfrm>
            <a:off x="0" y="3419856"/>
            <a:ext cx="2048256" cy="1728216"/>
          </a:xfrm>
          <a:prstGeom prst="rect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028749" y="3419856"/>
            <a:ext cx="2048256" cy="1728216"/>
          </a:xfrm>
          <a:prstGeom prst="rect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6" name="Picture Placeholder 3"/>
          <p:cNvSpPr>
            <a:spLocks noGrp="1"/>
          </p:cNvSpPr>
          <p:nvPr>
            <p:ph type="pic" sz="quarter" idx="34"/>
          </p:nvPr>
        </p:nvSpPr>
        <p:spPr>
          <a:xfrm>
            <a:off x="4057498" y="3419856"/>
            <a:ext cx="2048256" cy="1728216"/>
          </a:xfrm>
          <a:prstGeom prst="rect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6086247" y="3419856"/>
            <a:ext cx="2048256" cy="1728216"/>
          </a:xfrm>
          <a:prstGeom prst="rect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8" name="Picture Placeholder 3"/>
          <p:cNvSpPr>
            <a:spLocks noGrp="1"/>
          </p:cNvSpPr>
          <p:nvPr>
            <p:ph type="pic" sz="quarter" idx="36"/>
          </p:nvPr>
        </p:nvSpPr>
        <p:spPr>
          <a:xfrm>
            <a:off x="10143744" y="3419856"/>
            <a:ext cx="2048256" cy="1728216"/>
          </a:xfrm>
          <a:prstGeom prst="rect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8114996" y="3419856"/>
            <a:ext cx="2048256" cy="1728216"/>
          </a:xfrm>
          <a:prstGeom prst="rect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0" name="Picture Placeholder 3"/>
          <p:cNvSpPr>
            <a:spLocks noGrp="1"/>
          </p:cNvSpPr>
          <p:nvPr>
            <p:ph type="pic" sz="quarter" idx="38"/>
          </p:nvPr>
        </p:nvSpPr>
        <p:spPr>
          <a:xfrm>
            <a:off x="0" y="5129784"/>
            <a:ext cx="2048256" cy="1728216"/>
          </a:xfrm>
          <a:prstGeom prst="rect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2028749" y="5129784"/>
            <a:ext cx="2048256" cy="1728216"/>
          </a:xfrm>
          <a:prstGeom prst="rect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2" name="Picture Placeholder 3"/>
          <p:cNvSpPr>
            <a:spLocks noGrp="1"/>
          </p:cNvSpPr>
          <p:nvPr>
            <p:ph type="pic" sz="quarter" idx="40"/>
          </p:nvPr>
        </p:nvSpPr>
        <p:spPr>
          <a:xfrm>
            <a:off x="4057498" y="5129784"/>
            <a:ext cx="2048256" cy="1728216"/>
          </a:xfrm>
          <a:prstGeom prst="rect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41"/>
          </p:nvPr>
        </p:nvSpPr>
        <p:spPr>
          <a:xfrm>
            <a:off x="6086247" y="5129784"/>
            <a:ext cx="2048256" cy="1728216"/>
          </a:xfrm>
          <a:prstGeom prst="rect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4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10143744" y="5129784"/>
            <a:ext cx="2048256" cy="1728216"/>
          </a:xfrm>
          <a:prstGeom prst="rect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43"/>
          </p:nvPr>
        </p:nvSpPr>
        <p:spPr>
          <a:xfrm>
            <a:off x="8114996" y="5129784"/>
            <a:ext cx="2048256" cy="1728216"/>
          </a:xfrm>
          <a:prstGeom prst="rect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2117519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2438400" cy="3407438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6000" y="1397000"/>
            <a:ext cx="2438400" cy="3407438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7600" y="1397000"/>
            <a:ext cx="2438400" cy="3407438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9200" y="1397000"/>
            <a:ext cx="2438400" cy="3407438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0" y="4980565"/>
            <a:ext cx="2438400" cy="95885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3556000" y="4980565"/>
            <a:ext cx="2438400" cy="95885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6197600" y="4980565"/>
            <a:ext cx="2438400" cy="95885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8839200" y="4980565"/>
            <a:ext cx="2438400" cy="95885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52237378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2438400" cy="3407438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6000" y="1397000"/>
            <a:ext cx="2438400" cy="3407438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7600" y="1397000"/>
            <a:ext cx="2438400" cy="3407438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9200" y="1397000"/>
            <a:ext cx="2438400" cy="3407438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0" y="4980565"/>
            <a:ext cx="2438400" cy="95885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3556000" y="4980565"/>
            <a:ext cx="2438400" cy="95885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6197600" y="4980565"/>
            <a:ext cx="2438400" cy="95885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8839200" y="4980565"/>
            <a:ext cx="2438400" cy="95885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914400" y="933450"/>
            <a:ext cx="10363200" cy="4064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848899943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6999"/>
            <a:ext cx="3328416" cy="3407439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6999"/>
            <a:ext cx="3328416" cy="3407439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4" y="1396999"/>
            <a:ext cx="3328416" cy="3407439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0" y="4980565"/>
            <a:ext cx="3328416" cy="95885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4431792" y="4980565"/>
            <a:ext cx="3328416" cy="95885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949184" y="4980565"/>
            <a:ext cx="3328416" cy="95885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10245343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6999"/>
            <a:ext cx="3328416" cy="3407439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6999"/>
            <a:ext cx="3328416" cy="3407439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4" y="1396999"/>
            <a:ext cx="3328416" cy="3407439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0" y="4980565"/>
            <a:ext cx="3328416" cy="95885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4431792" y="4980565"/>
            <a:ext cx="3328416" cy="95885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949184" y="4980565"/>
            <a:ext cx="3328416" cy="95885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914400" y="933450"/>
            <a:ext cx="10363200" cy="4064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234869266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6999"/>
            <a:ext cx="5085589" cy="3407439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2011" y="1396999"/>
            <a:ext cx="5085589" cy="3407439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0" y="4980565"/>
            <a:ext cx="5085589" cy="95885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6192011" y="4980565"/>
            <a:ext cx="5085589" cy="95885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60758964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6999"/>
            <a:ext cx="5085589" cy="3407439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2011" y="1396999"/>
            <a:ext cx="5085589" cy="3407439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0" y="4980565"/>
            <a:ext cx="5085589" cy="95885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6192011" y="4980565"/>
            <a:ext cx="5085589" cy="95885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914400" y="933450"/>
            <a:ext cx="10363200" cy="4064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606727888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2438400" cy="1476165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6000" y="1397000"/>
            <a:ext cx="2438400" cy="1476165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7600" y="1397000"/>
            <a:ext cx="2438400" cy="1476165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9200" y="1397000"/>
            <a:ext cx="2438400" cy="1476165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3055281"/>
            <a:ext cx="2441448" cy="29883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3554984" y="3055281"/>
            <a:ext cx="2441448" cy="29883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6195568" y="3055281"/>
            <a:ext cx="2441448" cy="29883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8836152" y="3055281"/>
            <a:ext cx="2441448" cy="29883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49097181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2438400" cy="1476165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6000" y="1397000"/>
            <a:ext cx="2438400" cy="1476165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7600" y="1397000"/>
            <a:ext cx="2438400" cy="1476165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9200" y="1397000"/>
            <a:ext cx="2438400" cy="1476165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3055281"/>
            <a:ext cx="2441448" cy="29883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3554984" y="3055281"/>
            <a:ext cx="2441448" cy="29883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6195568" y="3055281"/>
            <a:ext cx="2441448" cy="29883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8836152" y="3055281"/>
            <a:ext cx="2441448" cy="29883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914400" y="933450"/>
            <a:ext cx="10363200" cy="4064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64896783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3328416" cy="1472184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7000"/>
            <a:ext cx="3328416" cy="1472184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4" y="1397000"/>
            <a:ext cx="3328416" cy="1472184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3055281"/>
            <a:ext cx="3328416" cy="29883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4431792" y="3055281"/>
            <a:ext cx="3328416" cy="29883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7949184" y="3055281"/>
            <a:ext cx="3328416" cy="29883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17557379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3328416" cy="1472184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7000"/>
            <a:ext cx="3328416" cy="1472184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4" y="1397000"/>
            <a:ext cx="3328416" cy="1472184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3055281"/>
            <a:ext cx="3328416" cy="29883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4431792" y="3055281"/>
            <a:ext cx="3328416" cy="29883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7949184" y="3055281"/>
            <a:ext cx="3328416" cy="29883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914400" y="933450"/>
            <a:ext cx="10363200" cy="4064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836260756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5085589" cy="1472184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2011" y="1397000"/>
            <a:ext cx="5085589" cy="1472184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3055281"/>
            <a:ext cx="5084064" cy="29883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6193536" y="3055281"/>
            <a:ext cx="5084064" cy="29883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80641463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5085589" cy="1472184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2011" y="1397000"/>
            <a:ext cx="5085589" cy="1472184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3055281"/>
            <a:ext cx="5084064" cy="29883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6193536" y="3055281"/>
            <a:ext cx="5084064" cy="29883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4"/>
          <p:cNvSpPr>
            <a:spLocks noGrp="1"/>
          </p:cNvSpPr>
          <p:nvPr>
            <p:ph type="body" sz="quarter" idx="20" hasCustomPrompt="1"/>
          </p:nvPr>
        </p:nvSpPr>
        <p:spPr>
          <a:xfrm>
            <a:off x="914400" y="933450"/>
            <a:ext cx="10363200" cy="4064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386985252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ght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3384" y="1397000"/>
            <a:ext cx="2438400" cy="14761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4984" y="1397000"/>
            <a:ext cx="2438400" cy="14761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6584" y="1397000"/>
            <a:ext cx="2438400" cy="14761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8184" y="1397000"/>
            <a:ext cx="2438400" cy="14761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913384" y="4717007"/>
            <a:ext cx="2441448" cy="132660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3553968" y="4717007"/>
            <a:ext cx="2441448" cy="132660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6194552" y="4717007"/>
            <a:ext cx="2441448" cy="132660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8835136" y="4717007"/>
            <a:ext cx="2441448" cy="132660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913384" y="3057004"/>
            <a:ext cx="2438400" cy="14761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3554984" y="3057004"/>
            <a:ext cx="2438400" cy="14761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6196584" y="3057004"/>
            <a:ext cx="2438400" cy="14761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8838184" y="3057004"/>
            <a:ext cx="2438400" cy="14761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0493276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ght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3384" y="1397000"/>
            <a:ext cx="2438400" cy="14761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4984" y="1397000"/>
            <a:ext cx="2438400" cy="14761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6584" y="1397000"/>
            <a:ext cx="2438400" cy="14761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8184" y="1397000"/>
            <a:ext cx="2438400" cy="14761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913384" y="4717007"/>
            <a:ext cx="2441448" cy="132660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3553968" y="4717007"/>
            <a:ext cx="2441448" cy="132660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6194552" y="4717007"/>
            <a:ext cx="2441448" cy="132660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8835136" y="4717007"/>
            <a:ext cx="2441448" cy="132660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913384" y="3057004"/>
            <a:ext cx="2438400" cy="14761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3554984" y="3057004"/>
            <a:ext cx="2438400" cy="14761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6196584" y="3057004"/>
            <a:ext cx="2438400" cy="14761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8838184" y="3057004"/>
            <a:ext cx="2438400" cy="14761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914400" y="933450"/>
            <a:ext cx="10363200" cy="4064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631063481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3328416" cy="147218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7000"/>
            <a:ext cx="3328416" cy="147218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4" y="1397000"/>
            <a:ext cx="3328416" cy="147218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4720990"/>
            <a:ext cx="3328416" cy="137024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4431792" y="4720990"/>
            <a:ext cx="3328416" cy="137024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7949184" y="4720990"/>
            <a:ext cx="3328416" cy="137024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914400" y="3060985"/>
            <a:ext cx="3328416" cy="147218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4431792" y="3060985"/>
            <a:ext cx="3328416" cy="147218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7949184" y="3060985"/>
            <a:ext cx="3328416" cy="147218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6106920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3328416" cy="147218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7000"/>
            <a:ext cx="3328416" cy="147218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4" y="1397000"/>
            <a:ext cx="3328416" cy="147218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4720990"/>
            <a:ext cx="3328416" cy="137024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4431792" y="4720990"/>
            <a:ext cx="3328416" cy="137024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7949184" y="4720990"/>
            <a:ext cx="3328416" cy="137024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914400" y="3060985"/>
            <a:ext cx="3328416" cy="147218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4431792" y="3060985"/>
            <a:ext cx="3328416" cy="147218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7949184" y="3060985"/>
            <a:ext cx="3328416" cy="147218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914400" y="933450"/>
            <a:ext cx="10363200" cy="4064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713201051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5925" y="1397000"/>
            <a:ext cx="5085589" cy="147218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3536" y="1397000"/>
            <a:ext cx="5085589" cy="147218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4704405"/>
            <a:ext cx="5084064" cy="13392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6193536" y="4704405"/>
            <a:ext cx="5084064" cy="13392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915925" y="3060985"/>
            <a:ext cx="5085589" cy="147218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6193536" y="3060985"/>
            <a:ext cx="5085589" cy="147218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7139892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5925" y="1397000"/>
            <a:ext cx="5085589" cy="147218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3536" y="1397000"/>
            <a:ext cx="5085589" cy="147218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4704405"/>
            <a:ext cx="5084064" cy="13392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6193536" y="4704405"/>
            <a:ext cx="5084064" cy="13392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915925" y="3060985"/>
            <a:ext cx="5085589" cy="147218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6193536" y="3060985"/>
            <a:ext cx="5085589" cy="147218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2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914400" y="933450"/>
            <a:ext cx="10363200" cy="4064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092384425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6999"/>
            <a:ext cx="2438400" cy="426610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6000" y="1396999"/>
            <a:ext cx="2438400" cy="426610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7600" y="1396999"/>
            <a:ext cx="2438400" cy="426610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9200" y="1396999"/>
            <a:ext cx="2438400" cy="426610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914400" y="4604358"/>
            <a:ext cx="2441448" cy="1058751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3554984" y="4604358"/>
            <a:ext cx="2441448" cy="1058751"/>
          </a:xfrm>
          <a:prstGeom prst="rect">
            <a:avLst/>
          </a:prstGeo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6195568" y="4604358"/>
            <a:ext cx="2441448" cy="1058751"/>
          </a:xfrm>
          <a:prstGeom prst="rect">
            <a:avLst/>
          </a:prstGeo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8836152" y="4604358"/>
            <a:ext cx="2441448" cy="1058751"/>
          </a:xfrm>
          <a:prstGeom prst="rect">
            <a:avLst/>
          </a:prstGeo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847198782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6999"/>
            <a:ext cx="2438400" cy="426610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6000" y="1396999"/>
            <a:ext cx="2438400" cy="426610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7600" y="1396999"/>
            <a:ext cx="2438400" cy="426610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9200" y="1396999"/>
            <a:ext cx="2438400" cy="426610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914400" y="4604358"/>
            <a:ext cx="2441448" cy="1058751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3554984" y="4604358"/>
            <a:ext cx="2441448" cy="1058751"/>
          </a:xfrm>
          <a:prstGeom prst="rect">
            <a:avLst/>
          </a:prstGeo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6195568" y="4604358"/>
            <a:ext cx="2441448" cy="1058751"/>
          </a:xfrm>
          <a:prstGeom prst="rect">
            <a:avLst/>
          </a:prstGeo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8836152" y="4604358"/>
            <a:ext cx="2441448" cy="1058751"/>
          </a:xfrm>
          <a:prstGeom prst="rect">
            <a:avLst/>
          </a:prstGeo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914400" y="933450"/>
            <a:ext cx="10363200" cy="4064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783620849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6999"/>
            <a:ext cx="3328416" cy="426610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6999"/>
            <a:ext cx="3328416" cy="426610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4" y="1396999"/>
            <a:ext cx="3328416" cy="426610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914400" y="4604358"/>
            <a:ext cx="3328416" cy="1058751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431792" y="4604358"/>
            <a:ext cx="3328416" cy="1058751"/>
          </a:xfrm>
          <a:prstGeom prst="rect">
            <a:avLst/>
          </a:prstGeo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7949184" y="4604358"/>
            <a:ext cx="3328416" cy="1058751"/>
          </a:xfrm>
          <a:prstGeom prst="rect">
            <a:avLst/>
          </a:prstGeo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668619417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6999"/>
            <a:ext cx="3328416" cy="426610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6999"/>
            <a:ext cx="3328416" cy="426610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4" y="1396999"/>
            <a:ext cx="3328416" cy="426610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914400" y="4604358"/>
            <a:ext cx="3328416" cy="1058751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431792" y="4604358"/>
            <a:ext cx="3328416" cy="1058751"/>
          </a:xfrm>
          <a:prstGeom prst="rect">
            <a:avLst/>
          </a:prstGeo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7949184" y="4604358"/>
            <a:ext cx="3328416" cy="1058751"/>
          </a:xfrm>
          <a:prstGeom prst="rect">
            <a:avLst/>
          </a:prstGeo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914400" y="933450"/>
            <a:ext cx="10363200" cy="4064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204076259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6999"/>
            <a:ext cx="5085589" cy="426610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2011" y="1396999"/>
            <a:ext cx="5085589" cy="426610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914400" y="4912134"/>
            <a:ext cx="5084064" cy="750975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6193536" y="4912134"/>
            <a:ext cx="5084064" cy="750975"/>
          </a:xfrm>
          <a:prstGeom prst="rect">
            <a:avLst/>
          </a:prstGeo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914400" y="933450"/>
            <a:ext cx="10363200" cy="4064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997908990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6999"/>
            <a:ext cx="5085589" cy="426610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2011" y="1396999"/>
            <a:ext cx="5085589" cy="426610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914400" y="4912134"/>
            <a:ext cx="5084064" cy="750975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6193536" y="4912134"/>
            <a:ext cx="5084064" cy="750975"/>
          </a:xfrm>
          <a:prstGeom prst="rect">
            <a:avLst/>
          </a:prstGeo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884024457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2438400" cy="264406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6000" y="1397000"/>
            <a:ext cx="2438400" cy="264406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7600" y="1397000"/>
            <a:ext cx="2438400" cy="264406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9200" y="1397000"/>
            <a:ext cx="2438400" cy="264406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914400" y="2982317"/>
            <a:ext cx="2441448" cy="1058751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3554984" y="2982317"/>
            <a:ext cx="2441448" cy="1058751"/>
          </a:xfrm>
          <a:prstGeom prst="rect">
            <a:avLst/>
          </a:prstGeo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6195568" y="2982317"/>
            <a:ext cx="2441448" cy="1058751"/>
          </a:xfrm>
          <a:prstGeom prst="rect">
            <a:avLst/>
          </a:prstGeo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8836152" y="2982317"/>
            <a:ext cx="2441448" cy="1058751"/>
          </a:xfrm>
          <a:prstGeom prst="rect">
            <a:avLst/>
          </a:prstGeo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4212305"/>
            <a:ext cx="2441448" cy="17135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4"/>
          </p:nvPr>
        </p:nvSpPr>
        <p:spPr>
          <a:xfrm>
            <a:off x="3554984" y="4212305"/>
            <a:ext cx="2441448" cy="171355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0" name="Content Placeholder 13"/>
          <p:cNvSpPr>
            <a:spLocks noGrp="1"/>
          </p:cNvSpPr>
          <p:nvPr>
            <p:ph sz="quarter" idx="25"/>
          </p:nvPr>
        </p:nvSpPr>
        <p:spPr>
          <a:xfrm>
            <a:off x="6195568" y="4212305"/>
            <a:ext cx="2441448" cy="171355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1" name="Content Placeholder 13"/>
          <p:cNvSpPr>
            <a:spLocks noGrp="1"/>
          </p:cNvSpPr>
          <p:nvPr>
            <p:ph sz="quarter" idx="26"/>
          </p:nvPr>
        </p:nvSpPr>
        <p:spPr>
          <a:xfrm>
            <a:off x="8836152" y="4212305"/>
            <a:ext cx="2441448" cy="171355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31946574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2438400" cy="264406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6000" y="1397000"/>
            <a:ext cx="2438400" cy="264406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7600" y="1397000"/>
            <a:ext cx="2438400" cy="264406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9200" y="1397000"/>
            <a:ext cx="2438400" cy="264406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914400" y="2982317"/>
            <a:ext cx="2441448" cy="1058751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3554984" y="2982317"/>
            <a:ext cx="2441448" cy="1058751"/>
          </a:xfrm>
          <a:prstGeom prst="rect">
            <a:avLst/>
          </a:prstGeo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6195568" y="2982317"/>
            <a:ext cx="2441448" cy="1058751"/>
          </a:xfrm>
          <a:prstGeom prst="rect">
            <a:avLst/>
          </a:prstGeo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8836152" y="2982317"/>
            <a:ext cx="2441448" cy="1058751"/>
          </a:xfrm>
          <a:prstGeom prst="rect">
            <a:avLst/>
          </a:prstGeo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4212305"/>
            <a:ext cx="2441448" cy="17135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4"/>
          </p:nvPr>
        </p:nvSpPr>
        <p:spPr>
          <a:xfrm>
            <a:off x="3554984" y="4212305"/>
            <a:ext cx="2441448" cy="171355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0" name="Content Placeholder 13"/>
          <p:cNvSpPr>
            <a:spLocks noGrp="1"/>
          </p:cNvSpPr>
          <p:nvPr>
            <p:ph sz="quarter" idx="25"/>
          </p:nvPr>
        </p:nvSpPr>
        <p:spPr>
          <a:xfrm>
            <a:off x="6195568" y="4212305"/>
            <a:ext cx="2441448" cy="171355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1" name="Content Placeholder 13"/>
          <p:cNvSpPr>
            <a:spLocks noGrp="1"/>
          </p:cNvSpPr>
          <p:nvPr>
            <p:ph sz="quarter" idx="26"/>
          </p:nvPr>
        </p:nvSpPr>
        <p:spPr>
          <a:xfrm>
            <a:off x="8836152" y="4212305"/>
            <a:ext cx="2441448" cy="171355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27" hasCustomPrompt="1"/>
          </p:nvPr>
        </p:nvSpPr>
        <p:spPr>
          <a:xfrm>
            <a:off x="914400" y="933450"/>
            <a:ext cx="10363200" cy="4064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479669095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3328416" cy="264406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7000"/>
            <a:ext cx="3328416" cy="264406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4" y="1397000"/>
            <a:ext cx="3328416" cy="264406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914400" y="2982317"/>
            <a:ext cx="3328416" cy="1058751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431792" y="2982317"/>
            <a:ext cx="3328416" cy="1058751"/>
          </a:xfrm>
          <a:prstGeom prst="rect">
            <a:avLst/>
          </a:prstGeo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7949184" y="2982317"/>
            <a:ext cx="3328416" cy="1058751"/>
          </a:xfrm>
          <a:prstGeom prst="rect">
            <a:avLst/>
          </a:prstGeo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4212305"/>
            <a:ext cx="3328416" cy="175069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4431792" y="4212305"/>
            <a:ext cx="3328416" cy="175069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Content Placeholder 13"/>
          <p:cNvSpPr>
            <a:spLocks noGrp="1"/>
          </p:cNvSpPr>
          <p:nvPr>
            <p:ph sz="quarter" idx="20"/>
          </p:nvPr>
        </p:nvSpPr>
        <p:spPr>
          <a:xfrm>
            <a:off x="7949184" y="4212305"/>
            <a:ext cx="3328416" cy="175069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914400" y="933450"/>
            <a:ext cx="10363200" cy="4064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662158133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3328416" cy="264406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7000"/>
            <a:ext cx="3328416" cy="264406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4" y="1397000"/>
            <a:ext cx="3328416" cy="264406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914400" y="2982317"/>
            <a:ext cx="3328416" cy="1058751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431792" y="2982317"/>
            <a:ext cx="3328416" cy="1058751"/>
          </a:xfrm>
          <a:prstGeom prst="rect">
            <a:avLst/>
          </a:prstGeo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7949184" y="2982317"/>
            <a:ext cx="3328416" cy="1058751"/>
          </a:xfrm>
          <a:prstGeom prst="rect">
            <a:avLst/>
          </a:prstGeo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4212305"/>
            <a:ext cx="3328416" cy="175069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4431792" y="4212305"/>
            <a:ext cx="3328416" cy="175069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Content Placeholder 13"/>
          <p:cNvSpPr>
            <a:spLocks noGrp="1"/>
          </p:cNvSpPr>
          <p:nvPr>
            <p:ph sz="quarter" idx="20"/>
          </p:nvPr>
        </p:nvSpPr>
        <p:spPr>
          <a:xfrm>
            <a:off x="7949184" y="4212305"/>
            <a:ext cx="3328416" cy="175069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34655361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5085589" cy="264406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2011" y="1397000"/>
            <a:ext cx="5085589" cy="264406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914400" y="3290093"/>
            <a:ext cx="5084064" cy="750975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6193536" y="3290093"/>
            <a:ext cx="5084064" cy="750975"/>
          </a:xfrm>
          <a:prstGeom prst="rect">
            <a:avLst/>
          </a:prstGeo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4212305"/>
            <a:ext cx="5084064" cy="170306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6193536" y="4212305"/>
            <a:ext cx="5084064" cy="170306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15516507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5085589" cy="264406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2011" y="1397000"/>
            <a:ext cx="5085589" cy="264406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914400" y="3290093"/>
            <a:ext cx="5084064" cy="750975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6193536" y="3290093"/>
            <a:ext cx="5084064" cy="750975"/>
          </a:xfrm>
          <a:prstGeom prst="rect">
            <a:avLst/>
          </a:prstGeo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4212305"/>
            <a:ext cx="5084064" cy="170306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6193536" y="4212305"/>
            <a:ext cx="5084064" cy="170306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914400" y="933450"/>
            <a:ext cx="10363200" cy="4064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142812774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5387" y="1639790"/>
            <a:ext cx="914400" cy="91440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637916" y="1639789"/>
            <a:ext cx="1379228" cy="97840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3483710" y="1639790"/>
            <a:ext cx="914400" cy="91440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4546239" y="1639789"/>
            <a:ext cx="1379228" cy="97840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6392033" y="1639790"/>
            <a:ext cx="914400" cy="91440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7454562" y="1639789"/>
            <a:ext cx="1379228" cy="97840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9300356" y="1639790"/>
            <a:ext cx="914400" cy="91440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2" name="Content Placeholder 13"/>
          <p:cNvSpPr>
            <a:spLocks noGrp="1"/>
          </p:cNvSpPr>
          <p:nvPr>
            <p:ph sz="quarter" idx="24" hasCustomPrompt="1"/>
          </p:nvPr>
        </p:nvSpPr>
        <p:spPr>
          <a:xfrm>
            <a:off x="10362885" y="1639789"/>
            <a:ext cx="1379228" cy="97840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75387" y="3153548"/>
            <a:ext cx="914400" cy="91440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637916" y="3153547"/>
            <a:ext cx="1379228" cy="97840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3483710" y="3153548"/>
            <a:ext cx="914400" cy="91440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4546239" y="3153547"/>
            <a:ext cx="1379228" cy="97840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6392033" y="3153548"/>
            <a:ext cx="914400" cy="91440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7454562" y="3153547"/>
            <a:ext cx="1379228" cy="97840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9300356" y="3153548"/>
            <a:ext cx="914400" cy="91440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40" name="Content Placeholder 13"/>
          <p:cNvSpPr>
            <a:spLocks noGrp="1"/>
          </p:cNvSpPr>
          <p:nvPr>
            <p:ph sz="quarter" idx="32" hasCustomPrompt="1"/>
          </p:nvPr>
        </p:nvSpPr>
        <p:spPr>
          <a:xfrm>
            <a:off x="10362885" y="3153547"/>
            <a:ext cx="1379228" cy="97840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575387" y="4667305"/>
            <a:ext cx="914400" cy="91440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1637916" y="4667304"/>
            <a:ext cx="1379228" cy="97840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3483710" y="4667305"/>
            <a:ext cx="914400" cy="91440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4546239" y="4667304"/>
            <a:ext cx="1379228" cy="97840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6392033" y="4667305"/>
            <a:ext cx="914400" cy="91440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7454562" y="4667304"/>
            <a:ext cx="1379228" cy="97840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7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9300356" y="4667305"/>
            <a:ext cx="914400" cy="91440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48" name="Content Placeholder 13"/>
          <p:cNvSpPr>
            <a:spLocks noGrp="1"/>
          </p:cNvSpPr>
          <p:nvPr>
            <p:ph sz="quarter" idx="40" hasCustomPrompt="1"/>
          </p:nvPr>
        </p:nvSpPr>
        <p:spPr>
          <a:xfrm>
            <a:off x="10362885" y="4667304"/>
            <a:ext cx="1379228" cy="97840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330649048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5387" y="1639790"/>
            <a:ext cx="914400" cy="91440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637916" y="1639789"/>
            <a:ext cx="1379228" cy="97840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3483710" y="1639790"/>
            <a:ext cx="914400" cy="91440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4546239" y="1639789"/>
            <a:ext cx="1379228" cy="97840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6392033" y="1639790"/>
            <a:ext cx="914400" cy="91440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7454562" y="1639789"/>
            <a:ext cx="1379228" cy="97840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9300356" y="1639790"/>
            <a:ext cx="914400" cy="91440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2" name="Content Placeholder 13"/>
          <p:cNvSpPr>
            <a:spLocks noGrp="1"/>
          </p:cNvSpPr>
          <p:nvPr>
            <p:ph sz="quarter" idx="24" hasCustomPrompt="1"/>
          </p:nvPr>
        </p:nvSpPr>
        <p:spPr>
          <a:xfrm>
            <a:off x="10362885" y="1639789"/>
            <a:ext cx="1379228" cy="97840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75387" y="3153548"/>
            <a:ext cx="914400" cy="91440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637916" y="3153547"/>
            <a:ext cx="1379228" cy="97840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3483710" y="3153548"/>
            <a:ext cx="914400" cy="91440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4546239" y="3153547"/>
            <a:ext cx="1379228" cy="97840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6392033" y="3153548"/>
            <a:ext cx="914400" cy="91440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7454562" y="3153547"/>
            <a:ext cx="1379228" cy="97840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9300356" y="3153548"/>
            <a:ext cx="914400" cy="91440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40" name="Content Placeholder 13"/>
          <p:cNvSpPr>
            <a:spLocks noGrp="1"/>
          </p:cNvSpPr>
          <p:nvPr>
            <p:ph sz="quarter" idx="32" hasCustomPrompt="1"/>
          </p:nvPr>
        </p:nvSpPr>
        <p:spPr>
          <a:xfrm>
            <a:off x="10362885" y="3153547"/>
            <a:ext cx="1379228" cy="97840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575387" y="4667305"/>
            <a:ext cx="914400" cy="91440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1637916" y="4667304"/>
            <a:ext cx="1379228" cy="97840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3483710" y="4667305"/>
            <a:ext cx="914400" cy="91440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4546239" y="4667304"/>
            <a:ext cx="1379228" cy="97840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6392033" y="4667305"/>
            <a:ext cx="914400" cy="91440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7454562" y="4667304"/>
            <a:ext cx="1379228" cy="97840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7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9300356" y="4667305"/>
            <a:ext cx="914400" cy="91440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48" name="Content Placeholder 13"/>
          <p:cNvSpPr>
            <a:spLocks noGrp="1"/>
          </p:cNvSpPr>
          <p:nvPr>
            <p:ph sz="quarter" idx="40" hasCustomPrompt="1"/>
          </p:nvPr>
        </p:nvSpPr>
        <p:spPr>
          <a:xfrm>
            <a:off x="10362885" y="4667304"/>
            <a:ext cx="1379228" cy="97840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914400" y="933450"/>
            <a:ext cx="10363200" cy="4064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138089621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5387" y="1639790"/>
            <a:ext cx="914400" cy="91440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637916" y="1639789"/>
            <a:ext cx="2314408" cy="97840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360325" y="1639790"/>
            <a:ext cx="914400" cy="91440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5426633" y="1639789"/>
            <a:ext cx="2314408" cy="97840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8145262" y="1639789"/>
            <a:ext cx="914400" cy="91440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9215349" y="1639789"/>
            <a:ext cx="2314408" cy="97840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75387" y="3153548"/>
            <a:ext cx="914400" cy="91440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637916" y="3153547"/>
            <a:ext cx="2314408" cy="97840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4360325" y="3153548"/>
            <a:ext cx="914400" cy="91440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5426633" y="3153547"/>
            <a:ext cx="2314408" cy="97840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8145262" y="3153547"/>
            <a:ext cx="914400" cy="91440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9215349" y="3153547"/>
            <a:ext cx="2314408" cy="97840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575387" y="4667305"/>
            <a:ext cx="914400" cy="91440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1637916" y="4667304"/>
            <a:ext cx="2314408" cy="97840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4360325" y="4667305"/>
            <a:ext cx="914400" cy="91440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5426633" y="4667304"/>
            <a:ext cx="2314408" cy="97840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8145262" y="4667304"/>
            <a:ext cx="914400" cy="91440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9215349" y="4667304"/>
            <a:ext cx="2314408" cy="97840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914400" y="933450"/>
            <a:ext cx="10363200" cy="4064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399578607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 Team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5387" y="1639790"/>
            <a:ext cx="914400" cy="91440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637916" y="1639789"/>
            <a:ext cx="2314408" cy="97840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360325" y="1639790"/>
            <a:ext cx="914400" cy="91440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5426633" y="1639789"/>
            <a:ext cx="2314408" cy="97840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8145262" y="1639789"/>
            <a:ext cx="914400" cy="91440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9215349" y="1639789"/>
            <a:ext cx="2314408" cy="97840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75387" y="3153548"/>
            <a:ext cx="914400" cy="91440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637916" y="3153547"/>
            <a:ext cx="2314408" cy="97840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4360325" y="3153548"/>
            <a:ext cx="914400" cy="91440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5426633" y="3153547"/>
            <a:ext cx="2314408" cy="97840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8145262" y="3153547"/>
            <a:ext cx="914400" cy="91440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9215349" y="3153547"/>
            <a:ext cx="2314408" cy="97840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575387" y="4667305"/>
            <a:ext cx="914400" cy="91440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1637916" y="4667304"/>
            <a:ext cx="2314408" cy="97840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4360325" y="4667305"/>
            <a:ext cx="914400" cy="91440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5426633" y="4667304"/>
            <a:ext cx="2314408" cy="97840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8145262" y="4667304"/>
            <a:ext cx="914400" cy="91440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9215349" y="4667304"/>
            <a:ext cx="2314408" cy="97840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4134198086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5387" y="1639790"/>
            <a:ext cx="914400" cy="91440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637916" y="1639788"/>
            <a:ext cx="2314408" cy="194224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360325" y="1639790"/>
            <a:ext cx="914400" cy="91440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5426633" y="1639788"/>
            <a:ext cx="2314408" cy="194224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8145262" y="1639789"/>
            <a:ext cx="914400" cy="91440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9215349" y="1639788"/>
            <a:ext cx="2314408" cy="194224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75387" y="3886577"/>
            <a:ext cx="914400" cy="91440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637916" y="3886575"/>
            <a:ext cx="2314408" cy="194224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4360325" y="3886577"/>
            <a:ext cx="914400" cy="91440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5426633" y="3886575"/>
            <a:ext cx="2314408" cy="194224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8145262" y="3886576"/>
            <a:ext cx="914400" cy="91440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9215349" y="3886575"/>
            <a:ext cx="2314408" cy="194224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914400" y="933450"/>
            <a:ext cx="10363200" cy="4064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303265873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Team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5387" y="1639790"/>
            <a:ext cx="914400" cy="91440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637916" y="1639788"/>
            <a:ext cx="2314408" cy="194224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360325" y="1639790"/>
            <a:ext cx="914400" cy="91440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5426633" y="1639788"/>
            <a:ext cx="2314408" cy="194224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8145262" y="1639789"/>
            <a:ext cx="914400" cy="91440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9215349" y="1639788"/>
            <a:ext cx="2314408" cy="194224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75387" y="3886577"/>
            <a:ext cx="914400" cy="91440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637916" y="3886575"/>
            <a:ext cx="2314408" cy="194224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4360325" y="3886577"/>
            <a:ext cx="914400" cy="91440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5426633" y="3886575"/>
            <a:ext cx="2314408" cy="194224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8145262" y="3886576"/>
            <a:ext cx="914400" cy="91440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9215349" y="3886575"/>
            <a:ext cx="2314408" cy="194224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643299259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5387" y="1639790"/>
            <a:ext cx="1534154" cy="1534154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2295374" y="1639788"/>
            <a:ext cx="3558678" cy="194224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6279803" y="1639790"/>
            <a:ext cx="1534154" cy="1534154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8003569" y="1639788"/>
            <a:ext cx="3558678" cy="194224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75387" y="3886577"/>
            <a:ext cx="1534154" cy="1534154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2295374" y="3886575"/>
            <a:ext cx="3558678" cy="194224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6279803" y="3886577"/>
            <a:ext cx="1534154" cy="1534154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8003569" y="3886575"/>
            <a:ext cx="3558678" cy="194224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914400" y="933450"/>
            <a:ext cx="10363200" cy="4064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178253086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4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5387" y="1639790"/>
            <a:ext cx="1534154" cy="1534154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2295374" y="1639788"/>
            <a:ext cx="3558678" cy="194224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6279803" y="1639790"/>
            <a:ext cx="1534154" cy="1534154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8003569" y="1639788"/>
            <a:ext cx="3558678" cy="194224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75387" y="3886577"/>
            <a:ext cx="1534154" cy="1534154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2295374" y="3886575"/>
            <a:ext cx="3558678" cy="194224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6279803" y="3886577"/>
            <a:ext cx="1534154" cy="1534154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8003569" y="3886575"/>
            <a:ext cx="3558678" cy="194224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994391078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564225" y="1639790"/>
            <a:ext cx="1399260" cy="139926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575387" y="3256992"/>
            <a:ext cx="3376937" cy="240321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5349163" y="1639790"/>
            <a:ext cx="1399260" cy="139926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4360325" y="3256992"/>
            <a:ext cx="3376937" cy="240321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9134100" y="1639789"/>
            <a:ext cx="1399260" cy="139926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8145262" y="3256992"/>
            <a:ext cx="3376937" cy="240321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914400" y="933450"/>
            <a:ext cx="10363200" cy="4064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628077496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eam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564225" y="1639790"/>
            <a:ext cx="1399260" cy="139926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575387" y="3256992"/>
            <a:ext cx="3376937" cy="240321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5349163" y="1639790"/>
            <a:ext cx="1399260" cy="139926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4360325" y="3256992"/>
            <a:ext cx="3376937" cy="240321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9134100" y="1639789"/>
            <a:ext cx="1399260" cy="139926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8145262" y="3256992"/>
            <a:ext cx="3376937" cy="240321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696263565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Sub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221602" y="1639790"/>
            <a:ext cx="1399260" cy="139926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19254" y="3256992"/>
            <a:ext cx="2403956" cy="240321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025464" y="1639790"/>
            <a:ext cx="1399260" cy="139926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3523116" y="3256992"/>
            <a:ext cx="2403956" cy="240321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6829326" y="1639790"/>
            <a:ext cx="1399260" cy="139926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6326978" y="3256992"/>
            <a:ext cx="2403956" cy="240321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914400" y="933450"/>
            <a:ext cx="10363200" cy="4064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9633189" y="1639789"/>
            <a:ext cx="1399260" cy="139926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tx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43" hasCustomPrompt="1"/>
          </p:nvPr>
        </p:nvSpPr>
        <p:spPr>
          <a:xfrm>
            <a:off x="9130841" y="3256992"/>
            <a:ext cx="2403956" cy="240321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937608294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221602" y="1639790"/>
            <a:ext cx="1399260" cy="139926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19254" y="3256992"/>
            <a:ext cx="2403956" cy="240321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025464" y="1639790"/>
            <a:ext cx="1399260" cy="139926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3523116" y="3256992"/>
            <a:ext cx="2403956" cy="240321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6829326" y="1639790"/>
            <a:ext cx="1399260" cy="139926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6326978" y="3256992"/>
            <a:ext cx="2403956" cy="240321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9633189" y="1639789"/>
            <a:ext cx="1399260" cy="139926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tx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43" hasCustomPrompt="1"/>
          </p:nvPr>
        </p:nvSpPr>
        <p:spPr>
          <a:xfrm>
            <a:off x="9130841" y="3256992"/>
            <a:ext cx="2403956" cy="240321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4455254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63" Type="http://schemas.openxmlformats.org/officeDocument/2006/relationships/slideLayout" Target="../slideLayouts/slideLayout63.xml"/><Relationship Id="rId68" Type="http://schemas.openxmlformats.org/officeDocument/2006/relationships/slideLayout" Target="../slideLayouts/slideLayout68.xml"/><Relationship Id="rId76" Type="http://schemas.openxmlformats.org/officeDocument/2006/relationships/slideLayout" Target="../slideLayouts/slideLayout76.xml"/><Relationship Id="rId7" Type="http://schemas.openxmlformats.org/officeDocument/2006/relationships/slideLayout" Target="../slideLayouts/slideLayout7.xml"/><Relationship Id="rId71" Type="http://schemas.openxmlformats.org/officeDocument/2006/relationships/slideLayout" Target="../slideLayouts/slideLayout7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66" Type="http://schemas.openxmlformats.org/officeDocument/2006/relationships/slideLayout" Target="../slideLayouts/slideLayout66.xml"/><Relationship Id="rId74" Type="http://schemas.openxmlformats.org/officeDocument/2006/relationships/slideLayout" Target="../slideLayouts/slideLayout7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61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65" Type="http://schemas.openxmlformats.org/officeDocument/2006/relationships/slideLayout" Target="../slideLayouts/slideLayout65.xml"/><Relationship Id="rId73" Type="http://schemas.openxmlformats.org/officeDocument/2006/relationships/slideLayout" Target="../slideLayouts/slideLayout73.xml"/><Relationship Id="rId78" Type="http://schemas.openxmlformats.org/officeDocument/2006/relationships/image" Target="../media/image1.emf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64" Type="http://schemas.openxmlformats.org/officeDocument/2006/relationships/slideLayout" Target="../slideLayouts/slideLayout64.xml"/><Relationship Id="rId69" Type="http://schemas.openxmlformats.org/officeDocument/2006/relationships/slideLayout" Target="../slideLayouts/slideLayout69.xml"/><Relationship Id="rId77" Type="http://schemas.openxmlformats.org/officeDocument/2006/relationships/theme" Target="../theme/theme1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72" Type="http://schemas.openxmlformats.org/officeDocument/2006/relationships/slideLayout" Target="../slideLayouts/slideLayout72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Relationship Id="rId67" Type="http://schemas.openxmlformats.org/officeDocument/2006/relationships/slideLayout" Target="../slideLayouts/slideLayout67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slideLayout" Target="../slideLayouts/slideLayout62.xml"/><Relationship Id="rId70" Type="http://schemas.openxmlformats.org/officeDocument/2006/relationships/slideLayout" Target="../slideLayouts/slideLayout70.xml"/><Relationship Id="rId75" Type="http://schemas.openxmlformats.org/officeDocument/2006/relationships/slideLayout" Target="../slideLayouts/slideLayout75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89.xml"/><Relationship Id="rId18" Type="http://schemas.openxmlformats.org/officeDocument/2006/relationships/slideLayout" Target="../slideLayouts/slideLayout94.xml"/><Relationship Id="rId26" Type="http://schemas.openxmlformats.org/officeDocument/2006/relationships/slideLayout" Target="../slideLayouts/slideLayout102.xml"/><Relationship Id="rId39" Type="http://schemas.openxmlformats.org/officeDocument/2006/relationships/slideLayout" Target="../slideLayouts/slideLayout115.xml"/><Relationship Id="rId21" Type="http://schemas.openxmlformats.org/officeDocument/2006/relationships/slideLayout" Target="../slideLayouts/slideLayout97.xml"/><Relationship Id="rId34" Type="http://schemas.openxmlformats.org/officeDocument/2006/relationships/slideLayout" Target="../slideLayouts/slideLayout110.xml"/><Relationship Id="rId42" Type="http://schemas.openxmlformats.org/officeDocument/2006/relationships/slideLayout" Target="../slideLayouts/slideLayout118.xml"/><Relationship Id="rId47" Type="http://schemas.openxmlformats.org/officeDocument/2006/relationships/slideLayout" Target="../slideLayouts/slideLayout123.xml"/><Relationship Id="rId50" Type="http://schemas.openxmlformats.org/officeDocument/2006/relationships/slideLayout" Target="../slideLayouts/slideLayout126.xml"/><Relationship Id="rId55" Type="http://schemas.openxmlformats.org/officeDocument/2006/relationships/slideLayout" Target="../slideLayouts/slideLayout131.xml"/><Relationship Id="rId7" Type="http://schemas.openxmlformats.org/officeDocument/2006/relationships/slideLayout" Target="../slideLayouts/slideLayout83.xml"/><Relationship Id="rId12" Type="http://schemas.openxmlformats.org/officeDocument/2006/relationships/slideLayout" Target="../slideLayouts/slideLayout88.xml"/><Relationship Id="rId17" Type="http://schemas.openxmlformats.org/officeDocument/2006/relationships/slideLayout" Target="../slideLayouts/slideLayout93.xml"/><Relationship Id="rId25" Type="http://schemas.openxmlformats.org/officeDocument/2006/relationships/slideLayout" Target="../slideLayouts/slideLayout101.xml"/><Relationship Id="rId33" Type="http://schemas.openxmlformats.org/officeDocument/2006/relationships/slideLayout" Target="../slideLayouts/slideLayout109.xml"/><Relationship Id="rId38" Type="http://schemas.openxmlformats.org/officeDocument/2006/relationships/slideLayout" Target="../slideLayouts/slideLayout114.xml"/><Relationship Id="rId46" Type="http://schemas.openxmlformats.org/officeDocument/2006/relationships/slideLayout" Target="../slideLayouts/slideLayout122.xml"/><Relationship Id="rId59" Type="http://schemas.openxmlformats.org/officeDocument/2006/relationships/image" Target="../media/image1.emf"/><Relationship Id="rId2" Type="http://schemas.openxmlformats.org/officeDocument/2006/relationships/slideLayout" Target="../slideLayouts/slideLayout78.xml"/><Relationship Id="rId16" Type="http://schemas.openxmlformats.org/officeDocument/2006/relationships/slideLayout" Target="../slideLayouts/slideLayout92.xml"/><Relationship Id="rId20" Type="http://schemas.openxmlformats.org/officeDocument/2006/relationships/slideLayout" Target="../slideLayouts/slideLayout96.xml"/><Relationship Id="rId29" Type="http://schemas.openxmlformats.org/officeDocument/2006/relationships/slideLayout" Target="../slideLayouts/slideLayout105.xml"/><Relationship Id="rId41" Type="http://schemas.openxmlformats.org/officeDocument/2006/relationships/slideLayout" Target="../slideLayouts/slideLayout117.xml"/><Relationship Id="rId54" Type="http://schemas.openxmlformats.org/officeDocument/2006/relationships/slideLayout" Target="../slideLayouts/slideLayout130.xml"/><Relationship Id="rId1" Type="http://schemas.openxmlformats.org/officeDocument/2006/relationships/slideLayout" Target="../slideLayouts/slideLayout77.xml"/><Relationship Id="rId6" Type="http://schemas.openxmlformats.org/officeDocument/2006/relationships/slideLayout" Target="../slideLayouts/slideLayout82.xml"/><Relationship Id="rId11" Type="http://schemas.openxmlformats.org/officeDocument/2006/relationships/slideLayout" Target="../slideLayouts/slideLayout87.xml"/><Relationship Id="rId24" Type="http://schemas.openxmlformats.org/officeDocument/2006/relationships/slideLayout" Target="../slideLayouts/slideLayout100.xml"/><Relationship Id="rId32" Type="http://schemas.openxmlformats.org/officeDocument/2006/relationships/slideLayout" Target="../slideLayouts/slideLayout108.xml"/><Relationship Id="rId37" Type="http://schemas.openxmlformats.org/officeDocument/2006/relationships/slideLayout" Target="../slideLayouts/slideLayout113.xml"/><Relationship Id="rId40" Type="http://schemas.openxmlformats.org/officeDocument/2006/relationships/slideLayout" Target="../slideLayouts/slideLayout116.xml"/><Relationship Id="rId45" Type="http://schemas.openxmlformats.org/officeDocument/2006/relationships/slideLayout" Target="../slideLayouts/slideLayout121.xml"/><Relationship Id="rId53" Type="http://schemas.openxmlformats.org/officeDocument/2006/relationships/slideLayout" Target="../slideLayouts/slideLayout129.xml"/><Relationship Id="rId58" Type="http://schemas.openxmlformats.org/officeDocument/2006/relationships/theme" Target="../theme/theme2.xml"/><Relationship Id="rId5" Type="http://schemas.openxmlformats.org/officeDocument/2006/relationships/slideLayout" Target="../slideLayouts/slideLayout81.xml"/><Relationship Id="rId15" Type="http://schemas.openxmlformats.org/officeDocument/2006/relationships/slideLayout" Target="../slideLayouts/slideLayout91.xml"/><Relationship Id="rId23" Type="http://schemas.openxmlformats.org/officeDocument/2006/relationships/slideLayout" Target="../slideLayouts/slideLayout99.xml"/><Relationship Id="rId28" Type="http://schemas.openxmlformats.org/officeDocument/2006/relationships/slideLayout" Target="../slideLayouts/slideLayout104.xml"/><Relationship Id="rId36" Type="http://schemas.openxmlformats.org/officeDocument/2006/relationships/slideLayout" Target="../slideLayouts/slideLayout112.xml"/><Relationship Id="rId49" Type="http://schemas.openxmlformats.org/officeDocument/2006/relationships/slideLayout" Target="../slideLayouts/slideLayout125.xml"/><Relationship Id="rId57" Type="http://schemas.openxmlformats.org/officeDocument/2006/relationships/slideLayout" Target="../slideLayouts/slideLayout133.xml"/><Relationship Id="rId10" Type="http://schemas.openxmlformats.org/officeDocument/2006/relationships/slideLayout" Target="../slideLayouts/slideLayout86.xml"/><Relationship Id="rId19" Type="http://schemas.openxmlformats.org/officeDocument/2006/relationships/slideLayout" Target="../slideLayouts/slideLayout95.xml"/><Relationship Id="rId31" Type="http://schemas.openxmlformats.org/officeDocument/2006/relationships/slideLayout" Target="../slideLayouts/slideLayout107.xml"/><Relationship Id="rId44" Type="http://schemas.openxmlformats.org/officeDocument/2006/relationships/slideLayout" Target="../slideLayouts/slideLayout120.xml"/><Relationship Id="rId52" Type="http://schemas.openxmlformats.org/officeDocument/2006/relationships/slideLayout" Target="../slideLayouts/slideLayout128.xml"/><Relationship Id="rId4" Type="http://schemas.openxmlformats.org/officeDocument/2006/relationships/slideLayout" Target="../slideLayouts/slideLayout80.xml"/><Relationship Id="rId9" Type="http://schemas.openxmlformats.org/officeDocument/2006/relationships/slideLayout" Target="../slideLayouts/slideLayout85.xml"/><Relationship Id="rId14" Type="http://schemas.openxmlformats.org/officeDocument/2006/relationships/slideLayout" Target="../slideLayouts/slideLayout90.xml"/><Relationship Id="rId22" Type="http://schemas.openxmlformats.org/officeDocument/2006/relationships/slideLayout" Target="../slideLayouts/slideLayout98.xml"/><Relationship Id="rId27" Type="http://schemas.openxmlformats.org/officeDocument/2006/relationships/slideLayout" Target="../slideLayouts/slideLayout103.xml"/><Relationship Id="rId30" Type="http://schemas.openxmlformats.org/officeDocument/2006/relationships/slideLayout" Target="../slideLayouts/slideLayout106.xml"/><Relationship Id="rId35" Type="http://schemas.openxmlformats.org/officeDocument/2006/relationships/slideLayout" Target="../slideLayouts/slideLayout111.xml"/><Relationship Id="rId43" Type="http://schemas.openxmlformats.org/officeDocument/2006/relationships/slideLayout" Target="../slideLayouts/slideLayout119.xml"/><Relationship Id="rId48" Type="http://schemas.openxmlformats.org/officeDocument/2006/relationships/slideLayout" Target="../slideLayouts/slideLayout124.xml"/><Relationship Id="rId56" Type="http://schemas.openxmlformats.org/officeDocument/2006/relationships/slideLayout" Target="../slideLayouts/slideLayout132.xml"/><Relationship Id="rId8" Type="http://schemas.openxmlformats.org/officeDocument/2006/relationships/slideLayout" Target="../slideLayouts/slideLayout84.xml"/><Relationship Id="rId51" Type="http://schemas.openxmlformats.org/officeDocument/2006/relationships/slideLayout" Target="../slideLayouts/slideLayout127.xml"/><Relationship Id="rId3" Type="http://schemas.openxmlformats.org/officeDocument/2006/relationships/slideLayout" Target="../slideLayouts/slideLayout7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de-DE" dirty="0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219200"/>
            <a:ext cx="10363200" cy="462756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en-US" dirty="0" err="1"/>
              <a:t>Zweite</a:t>
            </a:r>
            <a:r>
              <a:rPr lang="en-US" dirty="0"/>
              <a:t> </a:t>
            </a:r>
            <a:r>
              <a:rPr lang="en-US" dirty="0" err="1"/>
              <a:t>Ebene</a:t>
            </a:r>
            <a:endParaRPr lang="en-US" dirty="0"/>
          </a:p>
          <a:p>
            <a:pPr lvl="2"/>
            <a:r>
              <a:rPr lang="en-US" dirty="0" err="1"/>
              <a:t>Dritte</a:t>
            </a:r>
            <a:r>
              <a:rPr lang="en-US" dirty="0"/>
              <a:t> </a:t>
            </a:r>
            <a:r>
              <a:rPr lang="en-US" dirty="0" err="1"/>
              <a:t>Ebene</a:t>
            </a:r>
            <a:endParaRPr lang="en-US" dirty="0"/>
          </a:p>
          <a:p>
            <a:pPr lvl="3"/>
            <a:r>
              <a:rPr lang="en-US" dirty="0" err="1"/>
              <a:t>Vierte</a:t>
            </a:r>
            <a:r>
              <a:rPr lang="en-US" dirty="0"/>
              <a:t> </a:t>
            </a:r>
            <a:r>
              <a:rPr lang="en-US" dirty="0" err="1"/>
              <a:t>Ebene</a:t>
            </a:r>
            <a:endParaRPr lang="en-US" dirty="0"/>
          </a:p>
          <a:p>
            <a:pPr lvl="4"/>
            <a:r>
              <a:rPr lang="en-US" dirty="0" err="1"/>
              <a:t>Fünfte</a:t>
            </a:r>
            <a:r>
              <a:rPr lang="en-US" dirty="0"/>
              <a:t> </a:t>
            </a:r>
            <a:r>
              <a:rPr lang="en-US" dirty="0" err="1"/>
              <a:t>Ebene</a:t>
            </a:r>
            <a:endParaRPr lang="en-US" dirty="0"/>
          </a:p>
        </p:txBody>
      </p:sp>
      <p:sp>
        <p:nvSpPr>
          <p:cNvPr id="10" name="Slide Number Placeholder 5"/>
          <p:cNvSpPr txBox="1">
            <a:spLocks/>
          </p:cNvSpPr>
          <p:nvPr userDrawn="1"/>
        </p:nvSpPr>
        <p:spPr>
          <a:xfrm>
            <a:off x="515380" y="6303346"/>
            <a:ext cx="139424" cy="328295"/>
          </a:xfrm>
          <a:prstGeom prst="rect">
            <a:avLst/>
          </a:prstGeom>
        </p:spPr>
        <p:txBody>
          <a:bodyPr vert="horz" wrap="none" lIns="121920" tIns="60960" rIns="121920" bIns="6096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A290D8D-6BA0-418D-AFED-C65293F70DA0}" type="slidenum">
              <a:rPr lang="en-US" sz="12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‹Nr.›</a:t>
            </a:fld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3" name="Abgerundetes Rechteck 12"/>
          <p:cNvSpPr>
            <a:spLocks noChangeAspect="1"/>
          </p:cNvSpPr>
          <p:nvPr userDrawn="1"/>
        </p:nvSpPr>
        <p:spPr>
          <a:xfrm>
            <a:off x="9660396" y="6356350"/>
            <a:ext cx="248090" cy="248090"/>
          </a:xfrm>
          <a:prstGeom prst="roundRect">
            <a:avLst>
              <a:gd name="adj" fmla="val 26234"/>
            </a:avLst>
          </a:prstGeom>
          <a:solidFill>
            <a:schemeClr val="bg1">
              <a:lumMod val="25000"/>
              <a:lumOff val="75000"/>
              <a:alpha val="52000"/>
            </a:schemeClr>
          </a:solidFill>
          <a:ln w="635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ln>
                <a:noFill/>
              </a:ln>
              <a:latin typeface="Source Sans Pro Light"/>
              <a:cs typeface="Source Sans Pro Light"/>
            </a:endParaRPr>
          </a:p>
        </p:txBody>
      </p:sp>
      <p:pic>
        <p:nvPicPr>
          <p:cNvPr id="27" name="Bild 26"/>
          <p:cNvPicPr>
            <a:picLocks noChangeAspect="1"/>
          </p:cNvPicPr>
          <p:nvPr userDrawn="1"/>
        </p:nvPicPr>
        <p:blipFill>
          <a:blip r:embed="rId78">
            <a:alphaModFix amt="8000"/>
          </a:blip>
          <a:stretch>
            <a:fillRect/>
          </a:stretch>
        </p:blipFill>
        <p:spPr>
          <a:xfrm>
            <a:off x="6132004" y="216024"/>
            <a:ext cx="5805264" cy="5805264"/>
          </a:xfrm>
          <a:prstGeom prst="rect">
            <a:avLst/>
          </a:prstGeom>
        </p:spPr>
      </p:pic>
      <p:sp>
        <p:nvSpPr>
          <p:cNvPr id="9" name="Slide Number Placeholder 5"/>
          <p:cNvSpPr txBox="1">
            <a:spLocks/>
          </p:cNvSpPr>
          <p:nvPr userDrawn="1"/>
        </p:nvSpPr>
        <p:spPr>
          <a:xfrm>
            <a:off x="9588388" y="6303346"/>
            <a:ext cx="2302970" cy="307777"/>
          </a:xfrm>
          <a:prstGeom prst="rect">
            <a:avLst/>
          </a:prstGeom>
        </p:spPr>
        <p:txBody>
          <a:bodyPr vert="horz" wrap="square" lIns="121920" tIns="60960" rIns="121920" bIns="60960" rtlCol="0" anchor="ctr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Source Sans Pro Light"/>
              </a:rPr>
              <a:t>MEV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Source Sans Pro Light"/>
              </a:rPr>
              <a:t>Elektronik</a:t>
            </a:r>
            <a:r>
              <a:rPr lang="en-US" sz="1200" baseline="0" dirty="0">
                <a:solidFill>
                  <a:schemeClr val="tx1">
                    <a:lumMod val="50000"/>
                    <a:lumOff val="50000"/>
                  </a:schemeClr>
                </a:solidFill>
                <a:latin typeface="Source Sans Pro Light"/>
              </a:rPr>
              <a:t> Service GmbH</a:t>
            </a:r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  <a:latin typeface="Source Sans Pro Light"/>
            </a:endParaRPr>
          </a:p>
        </p:txBody>
      </p:sp>
      <p:sp>
        <p:nvSpPr>
          <p:cNvPr id="11" name="Fußzeilenplatzhalter 3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12" name="Abgerundetes Rechteck 11"/>
          <p:cNvSpPr>
            <a:spLocks noChangeAspect="1"/>
          </p:cNvSpPr>
          <p:nvPr userDrawn="1"/>
        </p:nvSpPr>
        <p:spPr>
          <a:xfrm>
            <a:off x="390615" y="6278451"/>
            <a:ext cx="396000" cy="396000"/>
          </a:xfrm>
          <a:prstGeom prst="roundRect">
            <a:avLst>
              <a:gd name="adj" fmla="val 26234"/>
            </a:avLst>
          </a:prstGeom>
          <a:noFill/>
          <a:ln w="6350" cmpd="sng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2890612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962" r:id="rId2"/>
    <p:sldLayoutId id="2147483976" r:id="rId3"/>
    <p:sldLayoutId id="2147483963" r:id="rId4"/>
    <p:sldLayoutId id="2147483888" r:id="rId5"/>
    <p:sldLayoutId id="2147483977" r:id="rId6"/>
    <p:sldLayoutId id="2147483889" r:id="rId7"/>
    <p:sldLayoutId id="2147483891" r:id="rId8"/>
    <p:sldLayoutId id="2147483892" r:id="rId9"/>
    <p:sldLayoutId id="2147483893" r:id="rId10"/>
    <p:sldLayoutId id="2147483979" r:id="rId11"/>
    <p:sldLayoutId id="2147483894" r:id="rId12"/>
    <p:sldLayoutId id="2147483964" r:id="rId13"/>
    <p:sldLayoutId id="2147483965" r:id="rId14"/>
    <p:sldLayoutId id="2147483895" r:id="rId15"/>
    <p:sldLayoutId id="2147483896" r:id="rId16"/>
    <p:sldLayoutId id="2147483650" r:id="rId17"/>
    <p:sldLayoutId id="2147483975" r:id="rId18"/>
    <p:sldLayoutId id="2147483664" r:id="rId19"/>
    <p:sldLayoutId id="2147483678" r:id="rId20"/>
    <p:sldLayoutId id="2147483679" r:id="rId21"/>
    <p:sldLayoutId id="2147483652" r:id="rId22"/>
    <p:sldLayoutId id="2147483665" r:id="rId23"/>
    <p:sldLayoutId id="2147483653" r:id="rId24"/>
    <p:sldLayoutId id="2147483666" r:id="rId25"/>
    <p:sldLayoutId id="2147483654" r:id="rId26"/>
    <p:sldLayoutId id="2147483667" r:id="rId27"/>
    <p:sldLayoutId id="2147483655" r:id="rId28"/>
    <p:sldLayoutId id="2147483734" r:id="rId29"/>
    <p:sldLayoutId id="2147483735" r:id="rId30"/>
    <p:sldLayoutId id="2147483736" r:id="rId31"/>
    <p:sldLayoutId id="2147483844" r:id="rId32"/>
    <p:sldLayoutId id="2147483845" r:id="rId33"/>
    <p:sldLayoutId id="2147483846" r:id="rId34"/>
    <p:sldLayoutId id="2147483847" r:id="rId35"/>
    <p:sldLayoutId id="2147483848" r:id="rId36"/>
    <p:sldLayoutId id="2147483849" r:id="rId37"/>
    <p:sldLayoutId id="2147483850" r:id="rId38"/>
    <p:sldLayoutId id="2147483851" r:id="rId39"/>
    <p:sldLayoutId id="2147483852" r:id="rId40"/>
    <p:sldLayoutId id="2147483853" r:id="rId41"/>
    <p:sldLayoutId id="2147483854" r:id="rId42"/>
    <p:sldLayoutId id="2147483855" r:id="rId43"/>
    <p:sldLayoutId id="2147483856" r:id="rId44"/>
    <p:sldLayoutId id="2147483857" r:id="rId45"/>
    <p:sldLayoutId id="2147483858" r:id="rId46"/>
    <p:sldLayoutId id="2147483859" r:id="rId47"/>
    <p:sldLayoutId id="2147483860" r:id="rId48"/>
    <p:sldLayoutId id="2147483861" r:id="rId49"/>
    <p:sldLayoutId id="2147483862" r:id="rId50"/>
    <p:sldLayoutId id="2147483863" r:id="rId51"/>
    <p:sldLayoutId id="2147483864" r:id="rId52"/>
    <p:sldLayoutId id="2147483865" r:id="rId53"/>
    <p:sldLayoutId id="2147483866" r:id="rId54"/>
    <p:sldLayoutId id="2147483867" r:id="rId55"/>
    <p:sldLayoutId id="2147483868" r:id="rId56"/>
    <p:sldLayoutId id="2147483869" r:id="rId57"/>
    <p:sldLayoutId id="2147483870" r:id="rId58"/>
    <p:sldLayoutId id="2147483871" r:id="rId59"/>
    <p:sldLayoutId id="2147483872" r:id="rId60"/>
    <p:sldLayoutId id="2147483873" r:id="rId61"/>
    <p:sldLayoutId id="2147483874" r:id="rId62"/>
    <p:sldLayoutId id="2147483875" r:id="rId63"/>
    <p:sldLayoutId id="2147483876" r:id="rId64"/>
    <p:sldLayoutId id="2147483877" r:id="rId65"/>
    <p:sldLayoutId id="2147483878" r:id="rId66"/>
    <p:sldLayoutId id="2147483879" r:id="rId67"/>
    <p:sldLayoutId id="2147483880" r:id="rId68"/>
    <p:sldLayoutId id="2147483881" r:id="rId69"/>
    <p:sldLayoutId id="2147483882" r:id="rId70"/>
    <p:sldLayoutId id="2147483883" r:id="rId71"/>
    <p:sldLayoutId id="2147483884" r:id="rId72"/>
    <p:sldLayoutId id="2147483885" r:id="rId73"/>
    <p:sldLayoutId id="2147483886" r:id="rId74"/>
    <p:sldLayoutId id="2147483897" r:id="rId75"/>
    <p:sldLayoutId id="2147483966" r:id="rId76"/>
  </p:sldLayoutIdLst>
  <p:hf sldNum="0" hdr="0" dt="0"/>
  <p:txStyles>
    <p:titleStyle>
      <a:lvl1pPr algn="ctr" defTabSz="1219170" rtl="0" eaLnBrk="1" latinLnBrk="0" hangingPunct="1">
        <a:lnSpc>
          <a:spcPct val="86000"/>
        </a:lnSpc>
        <a:spcBef>
          <a:spcPct val="0"/>
        </a:spcBef>
        <a:buNone/>
        <a:defRPr sz="2800" kern="800" spc="-53">
          <a:solidFill>
            <a:schemeClr val="tx1"/>
          </a:solidFill>
          <a:latin typeface="Source Sans Pro"/>
          <a:ea typeface="+mj-ea"/>
          <a:cs typeface="+mj-cs"/>
        </a:defRPr>
      </a:lvl1pPr>
    </p:titleStyle>
    <p:bodyStyle>
      <a:lvl1pPr marL="228594" indent="-228594" algn="l" defTabSz="1219170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2000" kern="800" spc="-13">
          <a:solidFill>
            <a:schemeClr val="tx1"/>
          </a:solidFill>
          <a:latin typeface="Source Sans Pro"/>
          <a:ea typeface="+mn-ea"/>
          <a:cs typeface="+mn-cs"/>
        </a:defRPr>
      </a:lvl1pPr>
      <a:lvl2pPr marL="459306" indent="-230712" algn="l" defTabSz="1219170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–"/>
        <a:defRPr sz="1600" kern="800">
          <a:solidFill>
            <a:schemeClr val="tx1"/>
          </a:solidFill>
          <a:latin typeface="Source Sans Pro"/>
          <a:ea typeface="+mn-ea"/>
          <a:cs typeface="+mn-cs"/>
        </a:defRPr>
      </a:lvl2pPr>
      <a:lvl3pPr marL="687900" indent="-228594" algn="l" defTabSz="1219170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1600" kern="800">
          <a:solidFill>
            <a:schemeClr val="tx1"/>
          </a:solidFill>
          <a:latin typeface="Source Sans Pro"/>
          <a:ea typeface="+mn-ea"/>
          <a:cs typeface="+mn-cs"/>
        </a:defRPr>
      </a:lvl3pPr>
      <a:lvl4pPr marL="916494" indent="-228594" algn="l" defTabSz="1219170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–"/>
        <a:defRPr sz="1600" kern="800">
          <a:solidFill>
            <a:schemeClr val="tx1"/>
          </a:solidFill>
          <a:latin typeface="Source Sans Pro"/>
          <a:ea typeface="+mn-ea"/>
          <a:cs typeface="+mn-cs"/>
        </a:defRPr>
      </a:lvl4pPr>
      <a:lvl5pPr marL="1145089" indent="-228594" algn="l" defTabSz="1219170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»"/>
        <a:defRPr sz="1600" kern="800">
          <a:solidFill>
            <a:schemeClr val="tx1"/>
          </a:solidFill>
          <a:latin typeface="Source Sans Pro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lide Number Placeholder 5"/>
          <p:cNvSpPr txBox="1">
            <a:spLocks/>
          </p:cNvSpPr>
          <p:nvPr userDrawn="1"/>
        </p:nvSpPr>
        <p:spPr>
          <a:xfrm>
            <a:off x="9588388" y="6303346"/>
            <a:ext cx="2302970" cy="307777"/>
          </a:xfrm>
          <a:prstGeom prst="rect">
            <a:avLst/>
          </a:prstGeom>
        </p:spPr>
        <p:txBody>
          <a:bodyPr vert="horz" wrap="square" lIns="121920" tIns="60960" rIns="121920" bIns="60960" rtlCol="0" anchor="ctr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Source Sans Pro Light"/>
              </a:rPr>
              <a:t>MEV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Source Sans Pro Light"/>
              </a:rPr>
              <a:t>Elektronik</a:t>
            </a:r>
            <a:r>
              <a:rPr lang="en-US" sz="1200" baseline="0" dirty="0">
                <a:solidFill>
                  <a:schemeClr val="tx1">
                    <a:lumMod val="50000"/>
                    <a:lumOff val="50000"/>
                  </a:schemeClr>
                </a:solidFill>
                <a:latin typeface="Source Sans Pro Light"/>
              </a:rPr>
              <a:t> Service GmbH</a:t>
            </a:r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  <a:latin typeface="Source Sans Pro Light"/>
            </a:endParaRPr>
          </a:p>
        </p:txBody>
      </p:sp>
      <p:sp>
        <p:nvSpPr>
          <p:cNvPr id="20" name="Slide Number Placeholder 5"/>
          <p:cNvSpPr txBox="1">
            <a:spLocks/>
          </p:cNvSpPr>
          <p:nvPr userDrawn="1"/>
        </p:nvSpPr>
        <p:spPr>
          <a:xfrm>
            <a:off x="515380" y="6303346"/>
            <a:ext cx="139424" cy="328295"/>
          </a:xfrm>
          <a:prstGeom prst="rect">
            <a:avLst/>
          </a:prstGeom>
        </p:spPr>
        <p:txBody>
          <a:bodyPr vert="horz" wrap="none" lIns="121920" tIns="60960" rIns="121920" bIns="6096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A290D8D-6BA0-418D-AFED-C65293F70DA0}" type="slidenum">
              <a:rPr lang="en-US" sz="12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‹Nr.›</a:t>
            </a:fld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1" name="Fußzeilenplatzhalter 3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22" name="Abgerundetes Rechteck 21"/>
          <p:cNvSpPr>
            <a:spLocks noChangeAspect="1"/>
          </p:cNvSpPr>
          <p:nvPr userDrawn="1"/>
        </p:nvSpPr>
        <p:spPr>
          <a:xfrm>
            <a:off x="390615" y="6278451"/>
            <a:ext cx="396000" cy="396000"/>
          </a:xfrm>
          <a:prstGeom prst="roundRect">
            <a:avLst>
              <a:gd name="adj" fmla="val 26234"/>
            </a:avLst>
          </a:prstGeom>
          <a:noFill/>
          <a:ln w="6350" cmpd="sng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a:endParaRPr>
          </a:p>
        </p:txBody>
      </p:sp>
      <p:sp>
        <p:nvSpPr>
          <p:cNvPr id="8" name="Title Placeholder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de-DE" dirty="0"/>
              <a:t>Mastertitelformat bearbeiten</a:t>
            </a:r>
            <a:endParaRPr lang="en-US" dirty="0"/>
          </a:p>
        </p:txBody>
      </p:sp>
      <p:sp>
        <p:nvSpPr>
          <p:cNvPr id="9" name="Text Placeholder 2"/>
          <p:cNvSpPr>
            <a:spLocks noGrp="1"/>
          </p:cNvSpPr>
          <p:nvPr>
            <p:ph type="body" idx="1"/>
          </p:nvPr>
        </p:nvSpPr>
        <p:spPr>
          <a:xfrm>
            <a:off x="914400" y="1219200"/>
            <a:ext cx="10363200" cy="462756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en-US" dirty="0" err="1"/>
              <a:t>Zweite</a:t>
            </a:r>
            <a:r>
              <a:rPr lang="en-US" dirty="0"/>
              <a:t> </a:t>
            </a:r>
            <a:r>
              <a:rPr lang="en-US" dirty="0" err="1"/>
              <a:t>Ebene</a:t>
            </a:r>
            <a:endParaRPr lang="en-US" dirty="0"/>
          </a:p>
          <a:p>
            <a:pPr lvl="2"/>
            <a:r>
              <a:rPr lang="en-US" dirty="0" err="1"/>
              <a:t>Dritte</a:t>
            </a:r>
            <a:r>
              <a:rPr lang="en-US" dirty="0"/>
              <a:t> </a:t>
            </a:r>
            <a:r>
              <a:rPr lang="en-US" dirty="0" err="1"/>
              <a:t>Ebene</a:t>
            </a:r>
            <a:endParaRPr lang="en-US" dirty="0"/>
          </a:p>
          <a:p>
            <a:pPr lvl="3"/>
            <a:r>
              <a:rPr lang="en-US" dirty="0" err="1"/>
              <a:t>Vierte</a:t>
            </a:r>
            <a:r>
              <a:rPr lang="en-US" dirty="0"/>
              <a:t> </a:t>
            </a:r>
            <a:r>
              <a:rPr lang="en-US" dirty="0" err="1"/>
              <a:t>Ebene</a:t>
            </a:r>
            <a:endParaRPr lang="en-US" dirty="0"/>
          </a:p>
          <a:p>
            <a:pPr lvl="4"/>
            <a:r>
              <a:rPr lang="en-US" dirty="0" err="1"/>
              <a:t>Fünfte</a:t>
            </a:r>
            <a:r>
              <a:rPr lang="en-US" dirty="0"/>
              <a:t> </a:t>
            </a:r>
            <a:r>
              <a:rPr lang="en-US" dirty="0" err="1"/>
              <a:t>Ebene</a:t>
            </a:r>
            <a:endParaRPr lang="en-US" dirty="0"/>
          </a:p>
        </p:txBody>
      </p:sp>
      <p:sp>
        <p:nvSpPr>
          <p:cNvPr id="15" name="Abgerundetes Rechteck 14"/>
          <p:cNvSpPr>
            <a:spLocks noChangeAspect="1"/>
          </p:cNvSpPr>
          <p:nvPr userDrawn="1"/>
        </p:nvSpPr>
        <p:spPr>
          <a:xfrm>
            <a:off x="9660396" y="6356350"/>
            <a:ext cx="248090" cy="248090"/>
          </a:xfrm>
          <a:prstGeom prst="roundRect">
            <a:avLst>
              <a:gd name="adj" fmla="val 26234"/>
            </a:avLst>
          </a:prstGeom>
          <a:solidFill>
            <a:schemeClr val="tx1">
              <a:lumMod val="75000"/>
              <a:lumOff val="25000"/>
              <a:alpha val="31000"/>
            </a:schemeClr>
          </a:solidFill>
          <a:ln w="635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ln>
                <a:noFill/>
              </a:ln>
              <a:latin typeface="Source Sans Pro Light"/>
              <a:cs typeface="Source Sans Pro Light"/>
            </a:endParaRPr>
          </a:p>
        </p:txBody>
      </p:sp>
      <p:pic>
        <p:nvPicPr>
          <p:cNvPr id="16" name="Bild 15"/>
          <p:cNvPicPr>
            <a:picLocks noChangeAspect="1"/>
          </p:cNvPicPr>
          <p:nvPr userDrawn="1"/>
        </p:nvPicPr>
        <p:blipFill>
          <a:blip r:embed="rId59">
            <a:alphaModFix amt="7000"/>
          </a:blip>
          <a:stretch>
            <a:fillRect/>
          </a:stretch>
        </p:blipFill>
        <p:spPr>
          <a:xfrm>
            <a:off x="6132004" y="216024"/>
            <a:ext cx="5805264" cy="5805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19110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  <p:sldLayoutId id="2147483692" r:id="rId12"/>
    <p:sldLayoutId id="2147483752" r:id="rId13"/>
    <p:sldLayoutId id="2147483753" r:id="rId14"/>
    <p:sldLayoutId id="2147483754" r:id="rId15"/>
    <p:sldLayoutId id="2147483755" r:id="rId16"/>
    <p:sldLayoutId id="2147483774" r:id="rId17"/>
    <p:sldLayoutId id="2147483756" r:id="rId18"/>
    <p:sldLayoutId id="2147483775" r:id="rId19"/>
    <p:sldLayoutId id="2147483757" r:id="rId20"/>
    <p:sldLayoutId id="2147483776" r:id="rId21"/>
    <p:sldLayoutId id="2147483758" r:id="rId22"/>
    <p:sldLayoutId id="2147483777" r:id="rId23"/>
    <p:sldLayoutId id="2147483759" r:id="rId24"/>
    <p:sldLayoutId id="2147483778" r:id="rId25"/>
    <p:sldLayoutId id="2147483760" r:id="rId26"/>
    <p:sldLayoutId id="2147483779" r:id="rId27"/>
    <p:sldLayoutId id="2147483761" r:id="rId28"/>
    <p:sldLayoutId id="2147483780" r:id="rId29"/>
    <p:sldLayoutId id="2147483762" r:id="rId30"/>
    <p:sldLayoutId id="2147483781" r:id="rId31"/>
    <p:sldLayoutId id="2147483763" r:id="rId32"/>
    <p:sldLayoutId id="2147483782" r:id="rId33"/>
    <p:sldLayoutId id="2147483764" r:id="rId34"/>
    <p:sldLayoutId id="2147483783" r:id="rId35"/>
    <p:sldLayoutId id="2147483765" r:id="rId36"/>
    <p:sldLayoutId id="2147483784" r:id="rId37"/>
    <p:sldLayoutId id="2147483785" r:id="rId38"/>
    <p:sldLayoutId id="2147483766" r:id="rId39"/>
    <p:sldLayoutId id="2147483768" r:id="rId40"/>
    <p:sldLayoutId id="2147483786" r:id="rId41"/>
    <p:sldLayoutId id="2147483788" r:id="rId42"/>
    <p:sldLayoutId id="2147483769" r:id="rId43"/>
    <p:sldLayoutId id="2147483767" r:id="rId44"/>
    <p:sldLayoutId id="2147483787" r:id="rId45"/>
    <p:sldLayoutId id="2147483771" r:id="rId46"/>
    <p:sldLayoutId id="2147483773" r:id="rId47"/>
    <p:sldLayoutId id="2147483792" r:id="rId48"/>
    <p:sldLayoutId id="2147483793" r:id="rId49"/>
    <p:sldLayoutId id="2147483794" r:id="rId50"/>
    <p:sldLayoutId id="2147483795" r:id="rId51"/>
    <p:sldLayoutId id="2147483796" r:id="rId52"/>
    <p:sldLayoutId id="2147483797" r:id="rId53"/>
    <p:sldLayoutId id="2147483798" r:id="rId54"/>
    <p:sldLayoutId id="2147483842" r:id="rId55"/>
    <p:sldLayoutId id="2147483841" r:id="rId56"/>
    <p:sldLayoutId id="2147483843" r:id="rId57"/>
  </p:sldLayoutIdLst>
  <p:hf sldNum="0" hdr="0" dt="0"/>
  <p:txStyles>
    <p:titleStyle>
      <a:lvl1pPr algn="ctr" defTabSz="1219170" rtl="0" eaLnBrk="1" latinLnBrk="0" hangingPunct="1">
        <a:lnSpc>
          <a:spcPct val="86000"/>
        </a:lnSpc>
        <a:spcBef>
          <a:spcPct val="0"/>
        </a:spcBef>
        <a:buNone/>
        <a:defRPr sz="2800" kern="800" spc="-53">
          <a:solidFill>
            <a:schemeClr val="tx1"/>
          </a:solidFill>
          <a:latin typeface="Source Sans Pro"/>
          <a:ea typeface="+mj-ea"/>
          <a:cs typeface="+mj-cs"/>
        </a:defRPr>
      </a:lvl1pPr>
    </p:titleStyle>
    <p:bodyStyle>
      <a:lvl1pPr marL="228594" indent="-228594" algn="l" defTabSz="1219170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2000" kern="800" spc="-13">
          <a:solidFill>
            <a:schemeClr val="tx1"/>
          </a:solidFill>
          <a:latin typeface="Source Sans Pro"/>
          <a:ea typeface="+mn-ea"/>
          <a:cs typeface="+mn-cs"/>
        </a:defRPr>
      </a:lvl1pPr>
      <a:lvl2pPr marL="459306" indent="-230712" algn="l" defTabSz="1219170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–"/>
        <a:defRPr sz="1600" kern="800">
          <a:solidFill>
            <a:schemeClr val="tx1"/>
          </a:solidFill>
          <a:latin typeface="Source Sans Pro"/>
          <a:ea typeface="+mn-ea"/>
          <a:cs typeface="+mn-cs"/>
        </a:defRPr>
      </a:lvl2pPr>
      <a:lvl3pPr marL="687900" indent="-228594" algn="l" defTabSz="1219170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1600" kern="800">
          <a:solidFill>
            <a:schemeClr val="tx1"/>
          </a:solidFill>
          <a:latin typeface="Source Sans Pro"/>
          <a:ea typeface="+mn-ea"/>
          <a:cs typeface="+mn-cs"/>
        </a:defRPr>
      </a:lvl3pPr>
      <a:lvl4pPr marL="916494" indent="-228594" algn="l" defTabSz="1219170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–"/>
        <a:defRPr sz="1600" kern="800">
          <a:solidFill>
            <a:schemeClr val="tx1"/>
          </a:solidFill>
          <a:latin typeface="Source Sans Pro"/>
          <a:ea typeface="+mn-ea"/>
          <a:cs typeface="+mn-cs"/>
        </a:defRPr>
      </a:lvl4pPr>
      <a:lvl5pPr marL="1145089" indent="-228594" algn="l" defTabSz="1219170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»"/>
        <a:defRPr sz="1600" kern="800">
          <a:solidFill>
            <a:schemeClr val="tx1"/>
          </a:solidFill>
          <a:latin typeface="Source Sans Pro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8.xml"/><Relationship Id="rId5" Type="http://schemas.openxmlformats.org/officeDocument/2006/relationships/image" Target="../media/image4.png"/><Relationship Id="rId4" Type="http://schemas.openxmlformats.org/officeDocument/2006/relationships/image" Target="../media/image3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://www.qualwave.com/" TargetMode="External"/><Relationship Id="rId1" Type="http://schemas.openxmlformats.org/officeDocument/2006/relationships/slideLayout" Target="../slideLayouts/slideLayout78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8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8.xml"/><Relationship Id="rId4" Type="http://schemas.openxmlformats.org/officeDocument/2006/relationships/hyperlink" Target="../Catalog_SelectorGuides/Qualwave%20Catalog-20210702.pdf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8.xml"/><Relationship Id="rId4" Type="http://schemas.openxmlformats.org/officeDocument/2006/relationships/hyperlink" Target="../Catalog_SelectorGuides/Qualwave%20Catalog-20210702.pdf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8.xml"/><Relationship Id="rId4" Type="http://schemas.openxmlformats.org/officeDocument/2006/relationships/hyperlink" Target="../Catalog_SelectorGuides/Qualwave%20Catalog-20210702.pdf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8.xml"/><Relationship Id="rId4" Type="http://schemas.openxmlformats.org/officeDocument/2006/relationships/hyperlink" Target="../Catalog_SelectorGuides/Qualwave%20Catalog-20210702.pdf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8.xml"/><Relationship Id="rId4" Type="http://schemas.openxmlformats.org/officeDocument/2006/relationships/hyperlink" Target="../Catalog_SelectorGuides/Qualwave%20Catalog-20210702.pdf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8.xml"/><Relationship Id="rId4" Type="http://schemas.openxmlformats.org/officeDocument/2006/relationships/hyperlink" Target="../Catalog_SelectorGuides/Qualwave%20Catalog-20210702.pdf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8.xml"/><Relationship Id="rId4" Type="http://schemas.openxmlformats.org/officeDocument/2006/relationships/hyperlink" Target="../Catalog_SelectorGuides/Qualwave%20Catalog-20210702.pdf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8.xml"/><Relationship Id="rId4" Type="http://schemas.openxmlformats.org/officeDocument/2006/relationships/hyperlink" Target="../Catalog_SelectorGuides/Qualwave%20Catalog-20210702.pdf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8.xml"/><Relationship Id="rId4" Type="http://schemas.openxmlformats.org/officeDocument/2006/relationships/hyperlink" Target="../Catalog_SelectorGuides/Qualwave%20Catalog-20210702.pdf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8.xml"/><Relationship Id="rId4" Type="http://schemas.openxmlformats.org/officeDocument/2006/relationships/hyperlink" Target="../Catalog_SelectorGuides/Qualwave%20Catalog-20210702.pdf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8.xml"/><Relationship Id="rId4" Type="http://schemas.openxmlformats.org/officeDocument/2006/relationships/hyperlink" Target="../Catalog_SelectorGuides/Qualwave%20Catalog-20210702.pdf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s://www.rfsworld.com/" TargetMode="External"/><Relationship Id="rId1" Type="http://schemas.openxmlformats.org/officeDocument/2006/relationships/slideLayout" Target="../slideLayouts/slideLayout78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hyperlink" Target="../Catalog_SelectorGuides/PCB-Connectors.pdf" TargetMode="External"/><Relationship Id="rId3" Type="http://schemas.openxmlformats.org/officeDocument/2006/relationships/image" Target="../media/image22.png"/><Relationship Id="rId7" Type="http://schemas.openxmlformats.org/officeDocument/2006/relationships/hyperlink" Target="../Catalog_SelectorGuides/Qualwave%20Catalog-20210702.pdf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8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hyperlink" Target="../Catalog_SelectorGuides/Qualwave%20Catalog-20210702.pdf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8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8.xml"/><Relationship Id="rId5" Type="http://schemas.openxmlformats.org/officeDocument/2006/relationships/hyperlink" Target="../Catalog_SelectorGuides/Qualwave%20Catalog-20210702.pdf" TargetMode="External"/><Relationship Id="rId4" Type="http://schemas.openxmlformats.org/officeDocument/2006/relationships/image" Target="../media/image3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8.xml"/><Relationship Id="rId5" Type="http://schemas.openxmlformats.org/officeDocument/2006/relationships/hyperlink" Target="../Catalog_SelectorGuides/Qualwave%20Catalog-20210702.pdf" TargetMode="External"/><Relationship Id="rId4" Type="http://schemas.openxmlformats.org/officeDocument/2006/relationships/image" Target="../media/image3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8.xml"/><Relationship Id="rId5" Type="http://schemas.openxmlformats.org/officeDocument/2006/relationships/hyperlink" Target="../Catalog_SelectorGuides/Qualwave%20Catalog-20210702.pdf" TargetMode="External"/><Relationship Id="rId4" Type="http://schemas.openxmlformats.org/officeDocument/2006/relationships/image" Target="../media/image3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8.xml"/><Relationship Id="rId5" Type="http://schemas.openxmlformats.org/officeDocument/2006/relationships/hyperlink" Target="../Catalog_SelectorGuides/Qualwave%20Catalog-20210702.pdf" TargetMode="External"/><Relationship Id="rId4" Type="http://schemas.openxmlformats.org/officeDocument/2006/relationships/image" Target="../media/image3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8.xml"/><Relationship Id="rId5" Type="http://schemas.openxmlformats.org/officeDocument/2006/relationships/hyperlink" Target="../Catalog_SelectorGuides/Qualwave%20Catalog-20210702.pdf" TargetMode="External"/><Relationship Id="rId4" Type="http://schemas.openxmlformats.org/officeDocument/2006/relationships/image" Target="../media/image3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/>
        </p:nvSpPr>
        <p:spPr>
          <a:xfrm>
            <a:off x="1379476" y="0"/>
            <a:ext cx="4572508" cy="7281081"/>
          </a:xfrm>
          <a:prstGeom prst="rect">
            <a:avLst/>
          </a:prstGeom>
          <a:solidFill>
            <a:schemeClr val="bg1">
              <a:alpha val="74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1335600" rIns="274320" bIns="274320" rtlCol="0" anchor="t" anchorCtr="0"/>
          <a:lstStyle/>
          <a:p>
            <a:pPr marL="464400" lvl="1">
              <a:lnSpc>
                <a:spcPts val="4200"/>
              </a:lnSpc>
            </a:pPr>
            <a:endParaRPr lang="en-US" sz="1600" b="1" dirty="0" smtClean="0">
              <a:solidFill>
                <a:srgbClr val="FFFFFF"/>
              </a:solidFill>
              <a:latin typeface="Source Sans Pro Semibold"/>
              <a:cs typeface="Source Sans Pro Semibold"/>
            </a:endParaRPr>
          </a:p>
          <a:p>
            <a:pPr marL="464400" lvl="1">
              <a:lnSpc>
                <a:spcPts val="4200"/>
              </a:lnSpc>
            </a:pPr>
            <a:endParaRPr lang="en-US" sz="1600" b="1" dirty="0">
              <a:solidFill>
                <a:srgbClr val="FFFFFF"/>
              </a:solidFill>
              <a:latin typeface="Source Sans Pro Semibold"/>
              <a:cs typeface="Source Sans Pro Semibold"/>
            </a:endParaRPr>
          </a:p>
          <a:p>
            <a:pPr marL="464400" lvl="1">
              <a:lnSpc>
                <a:spcPts val="4200"/>
              </a:lnSpc>
            </a:pPr>
            <a:r>
              <a:rPr lang="en-US" sz="1600" b="1" dirty="0" smtClean="0">
                <a:solidFill>
                  <a:srgbClr val="FFFFFF"/>
                </a:solidFill>
                <a:latin typeface="Source Sans Pro Semibold"/>
                <a:cs typeface="Source Sans Pro Semibold"/>
              </a:rPr>
              <a:t>August 2021</a:t>
            </a:r>
          </a:p>
          <a:p>
            <a:pPr marL="464400" lvl="1">
              <a:lnSpc>
                <a:spcPts val="4200"/>
              </a:lnSpc>
            </a:pPr>
            <a:endParaRPr lang="en-US" sz="1600" b="1" dirty="0">
              <a:solidFill>
                <a:srgbClr val="FFFFFF"/>
              </a:solidFill>
              <a:latin typeface="Source Sans Pro Semibold"/>
              <a:cs typeface="Source Sans Pro Semibold"/>
            </a:endParaRPr>
          </a:p>
          <a:p>
            <a:pPr marL="464400" lvl="1">
              <a:lnSpc>
                <a:spcPts val="4200"/>
              </a:lnSpc>
            </a:pPr>
            <a:endParaRPr lang="en-US" sz="1600" b="1" dirty="0" smtClean="0">
              <a:solidFill>
                <a:srgbClr val="FFFFFF"/>
              </a:solidFill>
              <a:latin typeface="Source Sans Pro Semibold"/>
              <a:cs typeface="Source Sans Pro Semibold"/>
            </a:endParaRPr>
          </a:p>
          <a:p>
            <a:pPr marL="464400" lvl="1">
              <a:lnSpc>
                <a:spcPts val="4200"/>
              </a:lnSpc>
            </a:pPr>
            <a:endParaRPr lang="en-US" sz="1600" b="1" dirty="0" smtClean="0">
              <a:solidFill>
                <a:srgbClr val="FFFFFF"/>
              </a:solidFill>
              <a:latin typeface="Source Sans Pro Semibold"/>
              <a:cs typeface="Source Sans Pro Semibold"/>
            </a:endParaRPr>
          </a:p>
          <a:p>
            <a:pPr marL="464400" lvl="1">
              <a:lnSpc>
                <a:spcPts val="4200"/>
              </a:lnSpc>
            </a:pPr>
            <a:endParaRPr lang="en-US" sz="1600" b="1" dirty="0">
              <a:solidFill>
                <a:srgbClr val="FFFFFF"/>
              </a:solidFill>
              <a:latin typeface="Source Sans Pro Semibold"/>
              <a:cs typeface="Source Sans Pro Semibold"/>
            </a:endParaRPr>
          </a:p>
        </p:txBody>
      </p:sp>
      <p:cxnSp>
        <p:nvCxnSpPr>
          <p:cNvPr id="3" name="Gerade Verbindung 2"/>
          <p:cNvCxnSpPr/>
          <p:nvPr/>
        </p:nvCxnSpPr>
        <p:spPr>
          <a:xfrm>
            <a:off x="1379476" y="3284984"/>
            <a:ext cx="2520280" cy="0"/>
          </a:xfrm>
          <a:prstGeom prst="line">
            <a:avLst/>
          </a:prstGeom>
          <a:ln w="9525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Bild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83532" y="4113076"/>
            <a:ext cx="2262777" cy="884436"/>
          </a:xfrm>
          <a:prstGeom prst="rect">
            <a:avLst/>
          </a:prstGeom>
        </p:spPr>
      </p:pic>
      <p:pic>
        <p:nvPicPr>
          <p:cNvPr id="2" name="Grafik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31504" y="1870335"/>
            <a:ext cx="3236312" cy="681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7057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>
            <a:extLst>
              <a:ext uri="{FF2B5EF4-FFF2-40B4-BE49-F238E27FC236}">
                <a16:creationId xmlns:a16="http://schemas.microsoft.com/office/drawing/2014/main" id="{2929202E-4377-A14A-AF09-634937DB4EB9}"/>
              </a:ext>
            </a:extLst>
          </p:cNvPr>
          <p:cNvSpPr txBox="1"/>
          <p:nvPr/>
        </p:nvSpPr>
        <p:spPr>
          <a:xfrm>
            <a:off x="912056" y="1097522"/>
            <a:ext cx="975645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GB" sz="1800" dirty="0" smtClean="0">
                <a:latin typeface="Source Sans Pro" panose="020B0503030403020204" pitchFamily="34" charset="0"/>
              </a:rPr>
              <a:t>Founded in 2017</a:t>
            </a:r>
          </a:p>
          <a:p>
            <a:pPr marL="342900" indent="-342900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GB" sz="1800" dirty="0" smtClean="0">
                <a:latin typeface="Source Sans Pro" panose="020B0503030403020204" pitchFamily="34" charset="0"/>
              </a:rPr>
              <a:t>Located in Chengdu, China</a:t>
            </a:r>
          </a:p>
          <a:p>
            <a:pPr marL="342900" indent="-342900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GB" sz="1800" dirty="0" smtClean="0">
                <a:latin typeface="Source Sans Pro" panose="020B0503030403020204" pitchFamily="34" charset="0"/>
              </a:rPr>
              <a:t>Around 100 </a:t>
            </a:r>
            <a:r>
              <a:rPr lang="en-GB" sz="1800" dirty="0" smtClean="0">
                <a:latin typeface="Source Sans Pro" panose="020B0503030403020204" pitchFamily="34" charset="0"/>
              </a:rPr>
              <a:t>employees</a:t>
            </a:r>
          </a:p>
          <a:p>
            <a:pPr marL="342900" indent="-342900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GB" sz="1800" dirty="0" smtClean="0">
                <a:latin typeface="Source Sans Pro" panose="020B0503030403020204" pitchFamily="34" charset="0"/>
              </a:rPr>
              <a:t>Revenue US$ 15 Mio (2020)</a:t>
            </a:r>
            <a:endParaRPr lang="en-GB" sz="1800" dirty="0" smtClean="0">
              <a:latin typeface="Source Sans Pro" panose="020B0503030403020204" pitchFamily="34" charset="0"/>
            </a:endParaRPr>
          </a:p>
          <a:p>
            <a:pPr marL="342900" indent="-342900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GB" sz="1800" dirty="0" smtClean="0">
                <a:latin typeface="Source Sans Pro" panose="020B0503030403020204" pitchFamily="34" charset="0"/>
              </a:rPr>
              <a:t>Active and passive components up to 110 GHz</a:t>
            </a:r>
          </a:p>
          <a:p>
            <a:pPr marL="342900" indent="-342900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GB" sz="1800" dirty="0" smtClean="0">
                <a:latin typeface="Source Sans Pro" panose="020B0503030403020204" pitchFamily="34" charset="0"/>
              </a:rPr>
              <a:t>Standard and customized products</a:t>
            </a:r>
          </a:p>
          <a:p>
            <a:pPr marL="342900" indent="-342900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GB" sz="1800" dirty="0" smtClean="0">
                <a:latin typeface="Source Sans Pro" panose="020B0503030403020204" pitchFamily="34" charset="0"/>
              </a:rPr>
              <a:t>Focus on cable assemblies, coaxial adapters and connectors</a:t>
            </a:r>
          </a:p>
          <a:p>
            <a:pPr marL="342900" indent="-342900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GB" sz="1800" dirty="0" smtClean="0">
                <a:latin typeface="Source Sans Pro" panose="020B0503030403020204" pitchFamily="34" charset="0"/>
              </a:rPr>
              <a:t>GB/T19001-2016/ISO9001:2015 </a:t>
            </a:r>
            <a:r>
              <a:rPr lang="en-GB" sz="1800" dirty="0" smtClean="0">
                <a:latin typeface="Source Sans Pro" panose="020B0503030403020204" pitchFamily="34" charset="0"/>
              </a:rPr>
              <a:t>registered (no automotive)</a:t>
            </a:r>
            <a:endParaRPr lang="en-GB" sz="1800" dirty="0" smtClean="0">
              <a:latin typeface="Source Sans Pro" panose="020B0503030403020204" pitchFamily="34" charset="0"/>
            </a:endParaRPr>
          </a:p>
          <a:p>
            <a:pPr marL="342900" indent="-342900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GB" sz="1800" dirty="0" smtClean="0">
                <a:latin typeface="Source Sans Pro" panose="020B0503030403020204" pitchFamily="34" charset="0"/>
              </a:rPr>
              <a:t>Cables &amp;</a:t>
            </a:r>
            <a:r>
              <a:rPr lang="en-GB" sz="1800" dirty="0">
                <a:latin typeface="Source Sans Pro" panose="020B0503030403020204" pitchFamily="34" charset="0"/>
              </a:rPr>
              <a:t> </a:t>
            </a:r>
            <a:r>
              <a:rPr lang="en-GB" sz="1800" dirty="0" smtClean="0">
                <a:latin typeface="Source Sans Pro" panose="020B0503030403020204" pitchFamily="34" charset="0"/>
              </a:rPr>
              <a:t>Cable assemblies: short lead times (1-2 weeks) and competitive price, good quality</a:t>
            </a:r>
          </a:p>
          <a:p>
            <a:pPr marL="342900" indent="-342900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GB" sz="1800" dirty="0" smtClean="0">
                <a:latin typeface="Source Sans Pro" panose="020B0503030403020204" pitchFamily="34" charset="0"/>
              </a:rPr>
              <a:t>Regular lead time 2-4 </a:t>
            </a:r>
            <a:r>
              <a:rPr lang="en-GB" sz="1800" dirty="0" smtClean="0">
                <a:latin typeface="Source Sans Pro" panose="020B0503030403020204" pitchFamily="34" charset="0"/>
              </a:rPr>
              <a:t>weeks</a:t>
            </a:r>
          </a:p>
          <a:p>
            <a:pPr marL="342900" indent="-342900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GB" sz="1800" dirty="0" smtClean="0">
                <a:latin typeface="Source Sans Pro" panose="020B0503030403020204" pitchFamily="34" charset="0"/>
              </a:rPr>
              <a:t>No </a:t>
            </a:r>
            <a:r>
              <a:rPr lang="en-GB" sz="1800" dirty="0" err="1" smtClean="0">
                <a:latin typeface="Source Sans Pro" panose="020B0503030403020204" pitchFamily="34" charset="0"/>
              </a:rPr>
              <a:t>MOQ</a:t>
            </a:r>
            <a:endParaRPr lang="en-GB" sz="1800" dirty="0" smtClean="0">
              <a:latin typeface="Source Sans Pro" panose="020B0503030403020204" pitchFamily="34" charset="0"/>
            </a:endParaRPr>
          </a:p>
          <a:p>
            <a:pPr marL="342900" indent="-342900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GB" sz="1800" dirty="0" smtClean="0">
                <a:latin typeface="Source Sans Pro" panose="020B0503030403020204" pitchFamily="34" charset="0"/>
              </a:rPr>
              <a:t>Link</a:t>
            </a:r>
            <a:r>
              <a:rPr lang="en-GB" sz="1800" dirty="0">
                <a:latin typeface="Source Sans Pro" panose="020B0503030403020204" pitchFamily="34" charset="0"/>
              </a:rPr>
              <a:t>: </a:t>
            </a:r>
            <a:r>
              <a:rPr lang="en-GB" sz="1800" dirty="0" smtClean="0">
                <a:latin typeface="Source Sans Pro" panose="020B0503030403020204" pitchFamily="34" charset="0"/>
                <a:hlinkClick r:id="rId2"/>
              </a:rPr>
              <a:t>www.qualwave.com</a:t>
            </a:r>
            <a:r>
              <a:rPr lang="en-GB" sz="1800" dirty="0" smtClean="0">
                <a:latin typeface="Source Sans Pro" panose="020B0503030403020204" pitchFamily="34" charset="0"/>
              </a:rPr>
              <a:t> </a:t>
            </a:r>
            <a:endParaRPr lang="de-DE" sz="2000" dirty="0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A7C0866C-7B26-8347-A0EF-4937F2C828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About</a:t>
            </a:r>
            <a:r>
              <a:rPr lang="de-DE" dirty="0" smtClean="0"/>
              <a:t> </a:t>
            </a:r>
            <a:r>
              <a:rPr lang="de-DE" dirty="0" err="1" smtClean="0"/>
              <a:t>Qualwave</a:t>
            </a:r>
            <a:r>
              <a:rPr lang="de-DE" dirty="0" smtClean="0"/>
              <a:t>	</a:t>
            </a:r>
            <a:endParaRPr lang="de-DE" dirty="0"/>
          </a:p>
        </p:txBody>
      </p:sp>
      <p:pic>
        <p:nvPicPr>
          <p:cNvPr id="1026" name="Picture 2" descr="lo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60396" y="468746"/>
            <a:ext cx="2087997" cy="439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Grafik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0756" y="4530128"/>
            <a:ext cx="9533236" cy="1512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9501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>
            <a:extLst>
              <a:ext uri="{FF2B5EF4-FFF2-40B4-BE49-F238E27FC236}">
                <a16:creationId xmlns:a16="http://schemas.microsoft.com/office/drawing/2014/main" id="{2929202E-4377-A14A-AF09-634937DB4EB9}"/>
              </a:ext>
            </a:extLst>
          </p:cNvPr>
          <p:cNvSpPr txBox="1"/>
          <p:nvPr/>
        </p:nvSpPr>
        <p:spPr>
          <a:xfrm>
            <a:off x="912056" y="1484784"/>
            <a:ext cx="97564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>
                <a:schemeClr val="tx2"/>
              </a:buClr>
            </a:pPr>
            <a:r>
              <a:rPr lang="de-DE" sz="4800" b="1" dirty="0" smtClean="0">
                <a:latin typeface="Source Sans Pro" panose="020B0503030403020204" pitchFamily="34" charset="0"/>
              </a:rPr>
              <a:t>Products</a:t>
            </a:r>
            <a:endParaRPr lang="de-DE" sz="4800" b="1" dirty="0">
              <a:latin typeface="Source Sans Pro" panose="020B0503030403020204" pitchFamily="34" charset="0"/>
            </a:endParaRPr>
          </a:p>
        </p:txBody>
      </p:sp>
      <p:pic>
        <p:nvPicPr>
          <p:cNvPr id="1026" name="Picture 2" descr="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60396" y="468746"/>
            <a:ext cx="2087997" cy="439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PCB Connector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5440" y="2492896"/>
            <a:ext cx="1691953" cy="1127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oaxial Adapter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5780" y="4293096"/>
            <a:ext cx="2237091" cy="1491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able Assemblie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4152" y="1988840"/>
            <a:ext cx="3528157" cy="2352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6364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A7C0866C-7B26-8347-A0EF-4937F2C828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QT</a:t>
            </a:r>
            <a:r>
              <a:rPr lang="de-DE" dirty="0" smtClean="0"/>
              <a:t>-Test Cables</a:t>
            </a:r>
            <a:endParaRPr lang="de-DE" dirty="0"/>
          </a:p>
        </p:txBody>
      </p:sp>
      <p:pic>
        <p:nvPicPr>
          <p:cNvPr id="1026" name="Picture 2" descr="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60396" y="468746"/>
            <a:ext cx="2087997" cy="439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Grafik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7285" y="1412776"/>
            <a:ext cx="8167047" cy="4828430"/>
          </a:xfrm>
          <a:prstGeom prst="rect">
            <a:avLst/>
          </a:prstGeom>
        </p:spPr>
      </p:pic>
      <p:sp>
        <p:nvSpPr>
          <p:cNvPr id="7" name="Textfeld 6"/>
          <p:cNvSpPr txBox="1"/>
          <p:nvPr/>
        </p:nvSpPr>
        <p:spPr>
          <a:xfrm>
            <a:off x="9876420" y="5733256"/>
            <a:ext cx="21050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>
                <a:latin typeface="Source Sans Pro" panose="020B0503030403020204" pitchFamily="34" charset="0"/>
                <a:hlinkClick r:id="rId4" action="ppaction://hlinkfile"/>
              </a:rPr>
              <a:t>Katalog</a:t>
            </a:r>
            <a:r>
              <a:rPr lang="de-DE" dirty="0" smtClean="0">
                <a:latin typeface="Source Sans Pro" panose="020B0503030403020204" pitchFamily="34" charset="0"/>
              </a:rPr>
              <a:t> Seite 4</a:t>
            </a:r>
            <a:endParaRPr lang="de-DE" dirty="0">
              <a:latin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1742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A7C0866C-7B26-8347-A0EF-4937F2C828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QA</a:t>
            </a:r>
            <a:r>
              <a:rPr lang="de-DE" dirty="0"/>
              <a:t>-Ultra Low Loss &amp; Phase </a:t>
            </a:r>
            <a:r>
              <a:rPr lang="de-DE" dirty="0" err="1"/>
              <a:t>Stable</a:t>
            </a:r>
            <a:r>
              <a:rPr lang="de-DE" dirty="0"/>
              <a:t>, Flexible Cables</a:t>
            </a:r>
          </a:p>
        </p:txBody>
      </p:sp>
      <p:pic>
        <p:nvPicPr>
          <p:cNvPr id="1026" name="Picture 2" descr="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60396" y="468746"/>
            <a:ext cx="2087997" cy="439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Grafik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6463" y="1097522"/>
            <a:ext cx="6979737" cy="5261286"/>
          </a:xfrm>
          <a:prstGeom prst="rect">
            <a:avLst/>
          </a:prstGeom>
        </p:spPr>
      </p:pic>
      <p:sp>
        <p:nvSpPr>
          <p:cNvPr id="7" name="Textfeld 6"/>
          <p:cNvSpPr txBox="1"/>
          <p:nvPr/>
        </p:nvSpPr>
        <p:spPr>
          <a:xfrm>
            <a:off x="9876420" y="5733256"/>
            <a:ext cx="21050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>
                <a:latin typeface="Source Sans Pro" panose="020B0503030403020204" pitchFamily="34" charset="0"/>
                <a:hlinkClick r:id="rId4" action="ppaction://hlinkfile"/>
              </a:rPr>
              <a:t>Katalog</a:t>
            </a:r>
            <a:r>
              <a:rPr lang="de-DE" dirty="0" smtClean="0">
                <a:latin typeface="Source Sans Pro" panose="020B0503030403020204" pitchFamily="34" charset="0"/>
              </a:rPr>
              <a:t> Seite 5</a:t>
            </a:r>
            <a:endParaRPr lang="de-DE" dirty="0">
              <a:latin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0391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A7C0866C-7B26-8347-A0EF-4937F2C828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QB-Stable</a:t>
            </a:r>
            <a:r>
              <a:rPr lang="de-DE" dirty="0"/>
              <a:t> Loss, </a:t>
            </a:r>
            <a:r>
              <a:rPr lang="de-DE" dirty="0" err="1"/>
              <a:t>VSWR</a:t>
            </a:r>
            <a:r>
              <a:rPr lang="de-DE" dirty="0"/>
              <a:t>, Phase </a:t>
            </a:r>
            <a:r>
              <a:rPr lang="de-DE" dirty="0" err="1"/>
              <a:t>vs</a:t>
            </a:r>
            <a:r>
              <a:rPr lang="de-DE" dirty="0"/>
              <a:t> </a:t>
            </a:r>
            <a:r>
              <a:rPr lang="de-DE" dirty="0" err="1"/>
              <a:t>Flexing</a:t>
            </a:r>
            <a:r>
              <a:rPr lang="de-DE" dirty="0"/>
              <a:t>, Flexible Cables</a:t>
            </a:r>
          </a:p>
        </p:txBody>
      </p:sp>
      <p:pic>
        <p:nvPicPr>
          <p:cNvPr id="1026" name="Picture 2" descr="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60396" y="468746"/>
            <a:ext cx="2087997" cy="439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Grafik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1232756"/>
            <a:ext cx="7847235" cy="4892042"/>
          </a:xfrm>
          <a:prstGeom prst="rect">
            <a:avLst/>
          </a:prstGeom>
        </p:spPr>
      </p:pic>
      <p:sp>
        <p:nvSpPr>
          <p:cNvPr id="6" name="Textfeld 5"/>
          <p:cNvSpPr txBox="1"/>
          <p:nvPr/>
        </p:nvSpPr>
        <p:spPr>
          <a:xfrm>
            <a:off x="9876420" y="5733256"/>
            <a:ext cx="21050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>
                <a:latin typeface="Source Sans Pro" panose="020B0503030403020204" pitchFamily="34" charset="0"/>
                <a:hlinkClick r:id="rId4" action="ppaction://hlinkfile"/>
              </a:rPr>
              <a:t>Katalog</a:t>
            </a:r>
            <a:r>
              <a:rPr lang="de-DE" dirty="0" smtClean="0">
                <a:latin typeface="Source Sans Pro" panose="020B0503030403020204" pitchFamily="34" charset="0"/>
              </a:rPr>
              <a:t> Seite 7</a:t>
            </a:r>
            <a:endParaRPr lang="de-DE" dirty="0">
              <a:latin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2300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A7C0866C-7B26-8347-A0EF-4937F2C828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QG</a:t>
            </a:r>
            <a:r>
              <a:rPr lang="de-DE" dirty="0"/>
              <a:t>/</a:t>
            </a:r>
            <a:r>
              <a:rPr lang="de-DE" dirty="0" err="1"/>
              <a:t>QH-Economical</a:t>
            </a:r>
            <a:r>
              <a:rPr lang="de-DE" dirty="0"/>
              <a:t> Flexible </a:t>
            </a:r>
            <a:r>
              <a:rPr lang="de-DE" dirty="0" err="1"/>
              <a:t>RF</a:t>
            </a:r>
            <a:r>
              <a:rPr lang="de-DE" dirty="0"/>
              <a:t> Cables</a:t>
            </a:r>
          </a:p>
        </p:txBody>
      </p:sp>
      <p:pic>
        <p:nvPicPr>
          <p:cNvPr id="1026" name="Picture 2" descr="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60396" y="468746"/>
            <a:ext cx="2087997" cy="439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Grafik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1016732"/>
            <a:ext cx="7465479" cy="5425420"/>
          </a:xfrm>
          <a:prstGeom prst="rect">
            <a:avLst/>
          </a:prstGeom>
        </p:spPr>
      </p:pic>
      <p:sp>
        <p:nvSpPr>
          <p:cNvPr id="6" name="Textfeld 5"/>
          <p:cNvSpPr txBox="1"/>
          <p:nvPr/>
        </p:nvSpPr>
        <p:spPr>
          <a:xfrm>
            <a:off x="9876420" y="5733256"/>
            <a:ext cx="21050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>
                <a:latin typeface="Source Sans Pro" panose="020B0503030403020204" pitchFamily="34" charset="0"/>
                <a:hlinkClick r:id="rId4" action="ppaction://hlinkfile"/>
              </a:rPr>
              <a:t>Katalog</a:t>
            </a:r>
            <a:r>
              <a:rPr lang="de-DE" dirty="0" smtClean="0">
                <a:latin typeface="Source Sans Pro" panose="020B0503030403020204" pitchFamily="34" charset="0"/>
              </a:rPr>
              <a:t> Seite 8</a:t>
            </a:r>
            <a:endParaRPr lang="de-DE" dirty="0">
              <a:latin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5684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A7C0866C-7B26-8347-A0EF-4937F2C828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QZ</a:t>
            </a:r>
            <a:r>
              <a:rPr lang="de-DE" dirty="0"/>
              <a:t>-Ultra-Flexible </a:t>
            </a:r>
            <a:r>
              <a:rPr lang="de-DE" dirty="0" err="1"/>
              <a:t>RF</a:t>
            </a:r>
            <a:r>
              <a:rPr lang="de-DE" dirty="0"/>
              <a:t> Cables</a:t>
            </a:r>
          </a:p>
        </p:txBody>
      </p:sp>
      <p:pic>
        <p:nvPicPr>
          <p:cNvPr id="1026" name="Picture 2" descr="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60396" y="468746"/>
            <a:ext cx="2087997" cy="439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Grafik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3606" y="1097522"/>
            <a:ext cx="7877833" cy="5211798"/>
          </a:xfrm>
          <a:prstGeom prst="rect">
            <a:avLst/>
          </a:prstGeom>
        </p:spPr>
      </p:pic>
      <p:sp>
        <p:nvSpPr>
          <p:cNvPr id="6" name="Textfeld 5"/>
          <p:cNvSpPr txBox="1"/>
          <p:nvPr/>
        </p:nvSpPr>
        <p:spPr>
          <a:xfrm>
            <a:off x="9876420" y="5733256"/>
            <a:ext cx="22573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>
                <a:latin typeface="Source Sans Pro" panose="020B0503030403020204" pitchFamily="34" charset="0"/>
                <a:hlinkClick r:id="rId4" action="ppaction://hlinkfile"/>
              </a:rPr>
              <a:t>Katalog</a:t>
            </a:r>
            <a:r>
              <a:rPr lang="de-DE" dirty="0" smtClean="0">
                <a:latin typeface="Source Sans Pro" panose="020B0503030403020204" pitchFamily="34" charset="0"/>
              </a:rPr>
              <a:t> Seite 10</a:t>
            </a:r>
            <a:endParaRPr lang="de-DE" dirty="0">
              <a:latin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0392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A7C0866C-7B26-8347-A0EF-4937F2C828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QY</a:t>
            </a:r>
            <a:r>
              <a:rPr lang="en-US" dirty="0"/>
              <a:t>-Outdoor Use Flexible </a:t>
            </a:r>
            <a:r>
              <a:rPr lang="en-US" dirty="0" err="1"/>
              <a:t>RF</a:t>
            </a:r>
            <a:r>
              <a:rPr lang="en-US" dirty="0"/>
              <a:t> Cables</a:t>
            </a:r>
            <a:endParaRPr lang="de-DE" dirty="0"/>
          </a:p>
        </p:txBody>
      </p:sp>
      <p:pic>
        <p:nvPicPr>
          <p:cNvPr id="1026" name="Picture 2" descr="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60396" y="468746"/>
            <a:ext cx="2087997" cy="439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Grafik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1097522"/>
            <a:ext cx="8586365" cy="5269401"/>
          </a:xfrm>
          <a:prstGeom prst="rect">
            <a:avLst/>
          </a:prstGeom>
        </p:spPr>
      </p:pic>
      <p:sp>
        <p:nvSpPr>
          <p:cNvPr id="6" name="Textfeld 5"/>
          <p:cNvSpPr txBox="1"/>
          <p:nvPr/>
        </p:nvSpPr>
        <p:spPr>
          <a:xfrm>
            <a:off x="9876420" y="5733256"/>
            <a:ext cx="22573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>
                <a:latin typeface="Source Sans Pro" panose="020B0503030403020204" pitchFamily="34" charset="0"/>
                <a:hlinkClick r:id="rId4" action="ppaction://hlinkfile"/>
              </a:rPr>
              <a:t>Katalog</a:t>
            </a:r>
            <a:r>
              <a:rPr lang="de-DE" dirty="0" smtClean="0">
                <a:latin typeface="Source Sans Pro" panose="020B0503030403020204" pitchFamily="34" charset="0"/>
              </a:rPr>
              <a:t> Seite 11</a:t>
            </a:r>
            <a:endParaRPr lang="de-DE" dirty="0">
              <a:latin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0340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A7C0866C-7B26-8347-A0EF-4937F2C828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QR</a:t>
            </a:r>
            <a:r>
              <a:rPr lang="en-US" dirty="0"/>
              <a:t>-Low Loss Wireless Communication </a:t>
            </a:r>
            <a:r>
              <a:rPr lang="en-US" dirty="0" err="1"/>
              <a:t>RF</a:t>
            </a:r>
            <a:r>
              <a:rPr lang="en-US" dirty="0"/>
              <a:t> Cables</a:t>
            </a:r>
            <a:endParaRPr lang="de-DE" dirty="0"/>
          </a:p>
        </p:txBody>
      </p:sp>
      <p:pic>
        <p:nvPicPr>
          <p:cNvPr id="1026" name="Picture 2" descr="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60396" y="468746"/>
            <a:ext cx="2087997" cy="439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Grafik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9896" y="1109736"/>
            <a:ext cx="9059180" cy="5248815"/>
          </a:xfrm>
          <a:prstGeom prst="rect">
            <a:avLst/>
          </a:prstGeom>
        </p:spPr>
      </p:pic>
      <p:sp>
        <p:nvSpPr>
          <p:cNvPr id="6" name="Textfeld 5"/>
          <p:cNvSpPr txBox="1"/>
          <p:nvPr/>
        </p:nvSpPr>
        <p:spPr>
          <a:xfrm>
            <a:off x="9876420" y="5733256"/>
            <a:ext cx="22573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>
                <a:latin typeface="Source Sans Pro" panose="020B0503030403020204" pitchFamily="34" charset="0"/>
                <a:hlinkClick r:id="rId4" action="ppaction://hlinkfile"/>
              </a:rPr>
              <a:t>Katalog</a:t>
            </a:r>
            <a:r>
              <a:rPr lang="de-DE" dirty="0" smtClean="0">
                <a:latin typeface="Source Sans Pro" panose="020B0503030403020204" pitchFamily="34" charset="0"/>
              </a:rPr>
              <a:t> Seite 12</a:t>
            </a:r>
            <a:endParaRPr lang="de-DE" dirty="0">
              <a:latin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5262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A7C0866C-7B26-8347-A0EF-4937F2C828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RG</a:t>
            </a:r>
            <a:r>
              <a:rPr lang="en-US" dirty="0"/>
              <a:t>-Low Cost Flexible </a:t>
            </a:r>
            <a:r>
              <a:rPr lang="en-US" dirty="0" err="1"/>
              <a:t>RF</a:t>
            </a:r>
            <a:r>
              <a:rPr lang="en-US" dirty="0"/>
              <a:t> Cables</a:t>
            </a:r>
            <a:endParaRPr lang="de-DE" dirty="0"/>
          </a:p>
        </p:txBody>
      </p:sp>
      <p:pic>
        <p:nvPicPr>
          <p:cNvPr id="1026" name="Picture 2" descr="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60396" y="468746"/>
            <a:ext cx="2087997" cy="439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Grafik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980728"/>
            <a:ext cx="8235851" cy="2675783"/>
          </a:xfrm>
          <a:prstGeom prst="rect">
            <a:avLst/>
          </a:prstGeom>
        </p:spPr>
      </p:pic>
      <p:sp>
        <p:nvSpPr>
          <p:cNvPr id="6" name="Textfeld 5"/>
          <p:cNvSpPr txBox="1"/>
          <p:nvPr/>
        </p:nvSpPr>
        <p:spPr>
          <a:xfrm>
            <a:off x="9876420" y="5733256"/>
            <a:ext cx="22573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>
                <a:latin typeface="Source Sans Pro" panose="020B0503030403020204" pitchFamily="34" charset="0"/>
                <a:hlinkClick r:id="rId4" action="ppaction://hlinkfile"/>
              </a:rPr>
              <a:t>Katalog</a:t>
            </a:r>
            <a:r>
              <a:rPr lang="de-DE" dirty="0" smtClean="0">
                <a:latin typeface="Source Sans Pro" panose="020B0503030403020204" pitchFamily="34" charset="0"/>
              </a:rPr>
              <a:t> Seite 14</a:t>
            </a:r>
            <a:endParaRPr lang="de-DE" dirty="0">
              <a:latin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6678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A7C0866C-7B26-8347-A0EF-4937F2C828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RG</a:t>
            </a:r>
            <a:r>
              <a:rPr lang="en-US" dirty="0"/>
              <a:t>-Low Cost Flexible </a:t>
            </a:r>
            <a:r>
              <a:rPr lang="en-US" dirty="0" err="1"/>
              <a:t>RF</a:t>
            </a:r>
            <a:r>
              <a:rPr lang="en-US" dirty="0"/>
              <a:t> Cables</a:t>
            </a:r>
            <a:endParaRPr lang="de-DE" dirty="0"/>
          </a:p>
        </p:txBody>
      </p:sp>
      <p:pic>
        <p:nvPicPr>
          <p:cNvPr id="1026" name="Picture 2" descr="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60396" y="468746"/>
            <a:ext cx="2087997" cy="439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Grafik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8223" y="908737"/>
            <a:ext cx="8644162" cy="5490900"/>
          </a:xfrm>
          <a:prstGeom prst="rect">
            <a:avLst/>
          </a:prstGeom>
        </p:spPr>
      </p:pic>
      <p:sp>
        <p:nvSpPr>
          <p:cNvPr id="6" name="Textfeld 5"/>
          <p:cNvSpPr txBox="1"/>
          <p:nvPr/>
        </p:nvSpPr>
        <p:spPr>
          <a:xfrm>
            <a:off x="9876420" y="5733256"/>
            <a:ext cx="22573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>
                <a:latin typeface="Source Sans Pro" panose="020B0503030403020204" pitchFamily="34" charset="0"/>
                <a:hlinkClick r:id="rId4" action="ppaction://hlinkfile"/>
              </a:rPr>
              <a:t>Katalog</a:t>
            </a:r>
            <a:r>
              <a:rPr lang="de-DE" dirty="0" smtClean="0">
                <a:latin typeface="Source Sans Pro" panose="020B0503030403020204" pitchFamily="34" charset="0"/>
              </a:rPr>
              <a:t> Seite 14</a:t>
            </a:r>
            <a:endParaRPr lang="de-DE" dirty="0">
              <a:latin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1857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A7C0866C-7B26-8347-A0EF-4937F2C828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QD</a:t>
            </a:r>
            <a:r>
              <a:rPr lang="de-DE" dirty="0"/>
              <a:t>-Semi-Flexible Cables</a:t>
            </a:r>
          </a:p>
        </p:txBody>
      </p:sp>
      <p:pic>
        <p:nvPicPr>
          <p:cNvPr id="1026" name="Picture 2" descr="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60396" y="468746"/>
            <a:ext cx="2087997" cy="439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Grafik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7386" y="980728"/>
            <a:ext cx="8222950" cy="5172056"/>
          </a:xfrm>
          <a:prstGeom prst="rect">
            <a:avLst/>
          </a:prstGeom>
        </p:spPr>
      </p:pic>
      <p:sp>
        <p:nvSpPr>
          <p:cNvPr id="6" name="Textfeld 5"/>
          <p:cNvSpPr txBox="1"/>
          <p:nvPr/>
        </p:nvSpPr>
        <p:spPr>
          <a:xfrm>
            <a:off x="9876420" y="5733256"/>
            <a:ext cx="22573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>
                <a:latin typeface="Source Sans Pro" panose="020B0503030403020204" pitchFamily="34" charset="0"/>
                <a:hlinkClick r:id="rId4" action="ppaction://hlinkfile"/>
              </a:rPr>
              <a:t>Katalog</a:t>
            </a:r>
            <a:r>
              <a:rPr lang="de-DE" dirty="0" smtClean="0">
                <a:latin typeface="Source Sans Pro" panose="020B0503030403020204" pitchFamily="34" charset="0"/>
              </a:rPr>
              <a:t> Seite 15</a:t>
            </a:r>
            <a:endParaRPr lang="de-DE" dirty="0">
              <a:latin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4030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A7C0866C-7B26-8347-A0EF-4937F2C828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QE</a:t>
            </a:r>
            <a:r>
              <a:rPr lang="de-DE" dirty="0"/>
              <a:t>-Semi-Rigid Cables</a:t>
            </a:r>
          </a:p>
        </p:txBody>
      </p:sp>
      <p:pic>
        <p:nvPicPr>
          <p:cNvPr id="1026" name="Picture 2" descr="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60396" y="468746"/>
            <a:ext cx="2087997" cy="439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Grafik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1016732"/>
            <a:ext cx="8493968" cy="5368761"/>
          </a:xfrm>
          <a:prstGeom prst="rect">
            <a:avLst/>
          </a:prstGeom>
        </p:spPr>
      </p:pic>
      <p:sp>
        <p:nvSpPr>
          <p:cNvPr id="6" name="Textfeld 5"/>
          <p:cNvSpPr txBox="1"/>
          <p:nvPr/>
        </p:nvSpPr>
        <p:spPr>
          <a:xfrm>
            <a:off x="9876420" y="5733256"/>
            <a:ext cx="22573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>
                <a:latin typeface="Source Sans Pro" panose="020B0503030403020204" pitchFamily="34" charset="0"/>
                <a:hlinkClick r:id="rId4" action="ppaction://hlinkfile"/>
              </a:rPr>
              <a:t>Katalog</a:t>
            </a:r>
            <a:r>
              <a:rPr lang="de-DE" dirty="0" smtClean="0">
                <a:latin typeface="Source Sans Pro" panose="020B0503030403020204" pitchFamily="34" charset="0"/>
              </a:rPr>
              <a:t> Seite 16</a:t>
            </a:r>
            <a:endParaRPr lang="de-DE" dirty="0">
              <a:latin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8674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A7C0866C-7B26-8347-A0EF-4937F2C828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Cross Reference</a:t>
            </a:r>
            <a:endParaRPr lang="de-DE" dirty="0"/>
          </a:p>
        </p:txBody>
      </p:sp>
      <p:pic>
        <p:nvPicPr>
          <p:cNvPr id="1026" name="Picture 2" descr="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60396" y="468746"/>
            <a:ext cx="2087997" cy="439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Grafik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1016732"/>
            <a:ext cx="10397827" cy="4705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9846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A7C0866C-7B26-8347-A0EF-4937F2C828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Competitors</a:t>
            </a:r>
            <a:endParaRPr lang="de-DE" dirty="0"/>
          </a:p>
        </p:txBody>
      </p:sp>
      <p:sp>
        <p:nvSpPr>
          <p:cNvPr id="6" name="Inhaltsplatzhalter 5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de-DE" dirty="0" smtClean="0"/>
              <a:t>Gore</a:t>
            </a:r>
          </a:p>
          <a:p>
            <a:r>
              <a:rPr lang="de-DE" dirty="0" smtClean="0"/>
              <a:t>MCC</a:t>
            </a:r>
          </a:p>
          <a:p>
            <a:r>
              <a:rPr lang="de-DE" dirty="0" err="1" smtClean="0"/>
              <a:t>IW</a:t>
            </a:r>
            <a:endParaRPr lang="de-DE" dirty="0" smtClean="0"/>
          </a:p>
          <a:p>
            <a:r>
              <a:rPr lang="de-DE" dirty="0" err="1" smtClean="0"/>
              <a:t>Huber+Suhner</a:t>
            </a:r>
            <a:endParaRPr lang="de-DE" dirty="0" smtClean="0"/>
          </a:p>
          <a:p>
            <a:r>
              <a:rPr lang="de-DE" dirty="0" err="1" smtClean="0"/>
              <a:t>Carlisle</a:t>
            </a:r>
            <a:endParaRPr lang="de-DE" dirty="0" smtClean="0"/>
          </a:p>
          <a:p>
            <a:r>
              <a:rPr lang="de-DE" dirty="0" smtClean="0"/>
              <a:t>Rosenberger</a:t>
            </a:r>
          </a:p>
          <a:p>
            <a:r>
              <a:rPr lang="de-DE" dirty="0" err="1" smtClean="0"/>
              <a:t>Amphenol</a:t>
            </a:r>
            <a:endParaRPr lang="de-DE" dirty="0" smtClean="0"/>
          </a:p>
          <a:p>
            <a:r>
              <a:rPr lang="de-DE" dirty="0" err="1" smtClean="0"/>
              <a:t>Molex</a:t>
            </a:r>
            <a:endParaRPr lang="de-DE" dirty="0" smtClean="0"/>
          </a:p>
          <a:p>
            <a:r>
              <a:rPr lang="de-DE" dirty="0" err="1" smtClean="0"/>
              <a:t>CryoCoax</a:t>
            </a:r>
            <a:endParaRPr lang="de-DE" dirty="0" smtClean="0"/>
          </a:p>
          <a:p>
            <a:r>
              <a:rPr lang="en-US" dirty="0"/>
              <a:t>CAES (</a:t>
            </a:r>
            <a:r>
              <a:rPr lang="en-US" dirty="0" err="1"/>
              <a:t>Cobham</a:t>
            </a:r>
            <a:r>
              <a:rPr lang="en-US" dirty="0"/>
              <a:t> Advanced Electronic Solutions) </a:t>
            </a:r>
            <a:endParaRPr lang="en-US" dirty="0" smtClean="0"/>
          </a:p>
          <a:p>
            <a:r>
              <a:rPr lang="en-US" dirty="0" err="1" smtClean="0"/>
              <a:t>RFS</a:t>
            </a:r>
            <a:r>
              <a:rPr lang="en-US" dirty="0" smtClean="0"/>
              <a:t> (</a:t>
            </a:r>
            <a:r>
              <a:rPr lang="de-DE" cap="all" dirty="0" smtClean="0"/>
              <a:t>RADIO </a:t>
            </a:r>
            <a:r>
              <a:rPr lang="de-DE" cap="all" dirty="0" err="1"/>
              <a:t>FREQUENCY</a:t>
            </a:r>
            <a:r>
              <a:rPr lang="de-DE" cap="all" dirty="0"/>
              <a:t> </a:t>
            </a:r>
            <a:r>
              <a:rPr lang="de-DE" cap="all" dirty="0" smtClean="0"/>
              <a:t>SYSTEMS)</a:t>
            </a:r>
            <a:endParaRPr lang="de-DE" cap="all" dirty="0">
              <a:hlinkClick r:id="rId2"/>
            </a:endParaRPr>
          </a:p>
          <a:p>
            <a:endParaRPr lang="de-DE" dirty="0" smtClean="0"/>
          </a:p>
          <a:p>
            <a:endParaRPr lang="de-DE" dirty="0" smtClean="0"/>
          </a:p>
          <a:p>
            <a:endParaRPr lang="de-DE" dirty="0" smtClean="0"/>
          </a:p>
          <a:p>
            <a:endParaRPr lang="de-DE" dirty="0" smtClean="0"/>
          </a:p>
          <a:p>
            <a:endParaRPr lang="de-DE" dirty="0"/>
          </a:p>
        </p:txBody>
      </p:sp>
      <p:pic>
        <p:nvPicPr>
          <p:cNvPr id="1026" name="Picture 2" descr="lo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60396" y="468746"/>
            <a:ext cx="2087997" cy="439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7669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A7C0866C-7B26-8347-A0EF-4937F2C828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Connectors</a:t>
            </a:r>
            <a:endParaRPr lang="de-DE" dirty="0"/>
          </a:p>
        </p:txBody>
      </p:sp>
      <p:pic>
        <p:nvPicPr>
          <p:cNvPr id="1026" name="Picture 2" descr="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60396" y="468746"/>
            <a:ext cx="2087997" cy="439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http://www.qualwave.com/products/images/end-launch-connector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9536" y="3781419"/>
            <a:ext cx="2549334" cy="1711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Grafik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68870" y="3781419"/>
            <a:ext cx="2567526" cy="1711684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38529" y="3781419"/>
            <a:ext cx="2542909" cy="1695272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1095120"/>
            <a:ext cx="12192000" cy="2660817"/>
          </a:xfrm>
          <a:prstGeom prst="rect">
            <a:avLst/>
          </a:prstGeom>
        </p:spPr>
      </p:pic>
      <p:sp>
        <p:nvSpPr>
          <p:cNvPr id="8" name="Rechteck 7"/>
          <p:cNvSpPr/>
          <p:nvPr/>
        </p:nvSpPr>
        <p:spPr>
          <a:xfrm>
            <a:off x="3071664" y="5625244"/>
            <a:ext cx="527644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b="1" dirty="0">
                <a:solidFill>
                  <a:srgbClr val="2D2015"/>
                </a:solidFill>
                <a:latin typeface="Arial-BoldMT"/>
              </a:rPr>
              <a:t>DC-110GHz </a:t>
            </a:r>
            <a:r>
              <a:rPr lang="de-DE" b="1" dirty="0">
                <a:solidFill>
                  <a:srgbClr val="FF0000"/>
                </a:solidFill>
                <a:latin typeface="Arial-BoldMT"/>
              </a:rPr>
              <a:t>/ </a:t>
            </a:r>
            <a:r>
              <a:rPr lang="de-DE" b="1" dirty="0">
                <a:solidFill>
                  <a:srgbClr val="2D2015"/>
                </a:solidFill>
                <a:latin typeface="Arial-BoldMT"/>
              </a:rPr>
              <a:t>VSWR</a:t>
            </a:r>
            <a:r>
              <a:rPr lang="de-DE" b="1" dirty="0">
                <a:solidFill>
                  <a:srgbClr val="2D2015"/>
                </a:solidFill>
                <a:latin typeface="MicrosoftYaHei-Bold"/>
              </a:rPr>
              <a:t>＜</a:t>
            </a:r>
            <a:r>
              <a:rPr lang="de-DE" b="1" dirty="0">
                <a:solidFill>
                  <a:srgbClr val="2D2015"/>
                </a:solidFill>
                <a:latin typeface="Arial-BoldMT"/>
              </a:rPr>
              <a:t>1.15 @40GHz</a:t>
            </a:r>
            <a:endParaRPr lang="de-DE" dirty="0"/>
          </a:p>
        </p:txBody>
      </p:sp>
      <p:sp>
        <p:nvSpPr>
          <p:cNvPr id="12" name="Textfeld 11"/>
          <p:cNvSpPr txBox="1"/>
          <p:nvPr/>
        </p:nvSpPr>
        <p:spPr>
          <a:xfrm>
            <a:off x="9876420" y="5162462"/>
            <a:ext cx="225734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>
                <a:latin typeface="Source Sans Pro" panose="020B0503030403020204" pitchFamily="34" charset="0"/>
                <a:hlinkClick r:id="rId7" action="ppaction://hlinkfile"/>
              </a:rPr>
              <a:t>Katalog</a:t>
            </a:r>
            <a:r>
              <a:rPr lang="de-DE" dirty="0" smtClean="0">
                <a:latin typeface="Source Sans Pro" panose="020B0503030403020204" pitchFamily="34" charset="0"/>
              </a:rPr>
              <a:t> Seite 25</a:t>
            </a:r>
          </a:p>
          <a:p>
            <a:r>
              <a:rPr lang="de-DE" dirty="0" err="1" smtClean="0">
                <a:latin typeface="Source Sans Pro" panose="020B0503030403020204" pitchFamily="34" charset="0"/>
                <a:hlinkClick r:id="rId8" action="ppaction://hlinkfile"/>
              </a:rPr>
              <a:t>PCB</a:t>
            </a:r>
            <a:r>
              <a:rPr lang="de-DE" dirty="0" smtClean="0">
                <a:latin typeface="Source Sans Pro" panose="020B0503030403020204" pitchFamily="34" charset="0"/>
                <a:hlinkClick r:id="rId8" action="ppaction://hlinkfile"/>
              </a:rPr>
              <a:t> </a:t>
            </a:r>
            <a:r>
              <a:rPr lang="de-DE" dirty="0" err="1" smtClean="0">
                <a:latin typeface="Source Sans Pro" panose="020B0503030403020204" pitchFamily="34" charset="0"/>
                <a:hlinkClick r:id="rId8" action="ppaction://hlinkfile"/>
              </a:rPr>
              <a:t>Connectors</a:t>
            </a:r>
            <a:endParaRPr lang="de-DE" dirty="0">
              <a:latin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7553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A7C0866C-7B26-8347-A0EF-4937F2C828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Adapters</a:t>
            </a:r>
            <a:endParaRPr lang="de-DE" dirty="0"/>
          </a:p>
        </p:txBody>
      </p:sp>
      <p:pic>
        <p:nvPicPr>
          <p:cNvPr id="1026" name="Picture 2" descr="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60396" y="468746"/>
            <a:ext cx="2087997" cy="439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Grafik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0143" y="1016732"/>
            <a:ext cx="7413848" cy="2495630"/>
          </a:xfrm>
          <a:prstGeom prst="rect">
            <a:avLst/>
          </a:prstGeom>
        </p:spPr>
      </p:pic>
      <p:pic>
        <p:nvPicPr>
          <p:cNvPr id="2" name="Grafik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3372" y="4081878"/>
            <a:ext cx="2993982" cy="1663643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05683" y="4096136"/>
            <a:ext cx="3219198" cy="1656002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00544" y="4097876"/>
            <a:ext cx="4355182" cy="1675070"/>
          </a:xfrm>
          <a:prstGeom prst="rect">
            <a:avLst/>
          </a:prstGeom>
        </p:spPr>
      </p:pic>
      <p:sp>
        <p:nvSpPr>
          <p:cNvPr id="12" name="Textfeld 11"/>
          <p:cNvSpPr txBox="1"/>
          <p:nvPr/>
        </p:nvSpPr>
        <p:spPr>
          <a:xfrm>
            <a:off x="9660396" y="1612444"/>
            <a:ext cx="22573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>
                <a:latin typeface="Source Sans Pro" panose="020B0503030403020204" pitchFamily="34" charset="0"/>
                <a:hlinkClick r:id="rId7" action="ppaction://hlinkfile"/>
              </a:rPr>
              <a:t>Katalog</a:t>
            </a:r>
            <a:r>
              <a:rPr lang="de-DE" dirty="0" smtClean="0">
                <a:latin typeface="Source Sans Pro" panose="020B0503030403020204" pitchFamily="34" charset="0"/>
              </a:rPr>
              <a:t> Seite 17</a:t>
            </a:r>
            <a:endParaRPr lang="de-DE" dirty="0">
              <a:latin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1732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A7C0866C-7B26-8347-A0EF-4937F2C828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Weitere Produkte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DC Blocks</a:t>
            </a:r>
          </a:p>
          <a:p>
            <a:pPr marL="0" indent="0">
              <a:buNone/>
            </a:pPr>
            <a:endParaRPr lang="de-DE" dirty="0"/>
          </a:p>
          <a:p>
            <a:endParaRPr lang="de-DE" dirty="0" smtClean="0"/>
          </a:p>
          <a:p>
            <a:endParaRPr lang="de-DE" dirty="0"/>
          </a:p>
          <a:p>
            <a:pPr marL="0" indent="0">
              <a:buNone/>
            </a:pPr>
            <a:endParaRPr lang="de-DE" dirty="0" smtClean="0"/>
          </a:p>
          <a:p>
            <a:r>
              <a:rPr lang="de-DE" dirty="0" err="1" smtClean="0"/>
              <a:t>Detectors</a:t>
            </a:r>
            <a:endParaRPr lang="de-DE" dirty="0" smtClean="0"/>
          </a:p>
          <a:p>
            <a:endParaRPr lang="de-DE" dirty="0"/>
          </a:p>
        </p:txBody>
      </p:sp>
      <p:pic>
        <p:nvPicPr>
          <p:cNvPr id="1026" name="Picture 2" descr="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60396" y="468746"/>
            <a:ext cx="2087997" cy="439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3452" y="1520788"/>
            <a:ext cx="6389096" cy="1548172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3452" y="3789040"/>
            <a:ext cx="6840760" cy="2492237"/>
          </a:xfrm>
          <a:prstGeom prst="rect">
            <a:avLst/>
          </a:prstGeom>
        </p:spPr>
      </p:pic>
      <p:sp>
        <p:nvSpPr>
          <p:cNvPr id="11" name="Textfeld 10"/>
          <p:cNvSpPr txBox="1"/>
          <p:nvPr/>
        </p:nvSpPr>
        <p:spPr>
          <a:xfrm>
            <a:off x="9575719" y="2700118"/>
            <a:ext cx="22573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>
                <a:latin typeface="Source Sans Pro" panose="020B0503030403020204" pitchFamily="34" charset="0"/>
                <a:hlinkClick r:id="rId5" action="ppaction://hlinkfile"/>
              </a:rPr>
              <a:t>Katalog</a:t>
            </a:r>
            <a:r>
              <a:rPr lang="de-DE" dirty="0" smtClean="0">
                <a:latin typeface="Source Sans Pro" panose="020B0503030403020204" pitchFamily="34" charset="0"/>
              </a:rPr>
              <a:t> Seite 28</a:t>
            </a:r>
            <a:endParaRPr lang="de-DE" dirty="0">
              <a:latin typeface="Source Sans Pro" panose="020B0503030403020204" pitchFamily="34" charset="0"/>
            </a:endParaRPr>
          </a:p>
        </p:txBody>
      </p:sp>
      <p:sp>
        <p:nvSpPr>
          <p:cNvPr id="12" name="Textfeld 11"/>
          <p:cNvSpPr txBox="1"/>
          <p:nvPr/>
        </p:nvSpPr>
        <p:spPr>
          <a:xfrm>
            <a:off x="9673819" y="5602355"/>
            <a:ext cx="22573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>
                <a:latin typeface="Source Sans Pro" panose="020B0503030403020204" pitchFamily="34" charset="0"/>
                <a:hlinkClick r:id="rId5" action="ppaction://hlinkfile"/>
              </a:rPr>
              <a:t>Katalog</a:t>
            </a:r>
            <a:r>
              <a:rPr lang="de-DE" dirty="0" smtClean="0">
                <a:latin typeface="Source Sans Pro" panose="020B0503030403020204" pitchFamily="34" charset="0"/>
              </a:rPr>
              <a:t> Seite 29</a:t>
            </a:r>
            <a:endParaRPr lang="de-DE" dirty="0">
              <a:latin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3039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A7C0866C-7B26-8347-A0EF-4937F2C828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Weitere Produkte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Fixed </a:t>
            </a:r>
            <a:r>
              <a:rPr lang="de-DE" dirty="0" err="1" smtClean="0"/>
              <a:t>Attenuators</a:t>
            </a:r>
            <a:endParaRPr lang="de-DE" dirty="0" smtClean="0"/>
          </a:p>
          <a:p>
            <a:pPr marL="0" indent="0">
              <a:buNone/>
            </a:pPr>
            <a:endParaRPr lang="de-DE" dirty="0"/>
          </a:p>
          <a:p>
            <a:endParaRPr lang="de-DE" dirty="0" smtClean="0"/>
          </a:p>
          <a:p>
            <a:pPr marL="0" indent="0">
              <a:buNone/>
            </a:pPr>
            <a:endParaRPr lang="de-DE" dirty="0" smtClean="0"/>
          </a:p>
          <a:p>
            <a:r>
              <a:rPr lang="de-DE" dirty="0" err="1" smtClean="0"/>
              <a:t>Coaxial</a:t>
            </a:r>
            <a:r>
              <a:rPr lang="de-DE" dirty="0" smtClean="0"/>
              <a:t> </a:t>
            </a:r>
            <a:r>
              <a:rPr lang="de-DE" dirty="0" err="1" smtClean="0"/>
              <a:t>Terminations</a:t>
            </a:r>
            <a:endParaRPr lang="de-DE" dirty="0" smtClean="0"/>
          </a:p>
          <a:p>
            <a:endParaRPr lang="de-DE" dirty="0"/>
          </a:p>
        </p:txBody>
      </p:sp>
      <p:pic>
        <p:nvPicPr>
          <p:cNvPr id="1026" name="Picture 2" descr="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60396" y="468746"/>
            <a:ext cx="2087997" cy="439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Grafik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1444" y="1556792"/>
            <a:ext cx="6789973" cy="1161287"/>
          </a:xfrm>
          <a:prstGeom prst="rect">
            <a:avLst/>
          </a:prstGeom>
        </p:spPr>
      </p:pic>
      <p:pic>
        <p:nvPicPr>
          <p:cNvPr id="3" name="Grafik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1444" y="3392996"/>
            <a:ext cx="6781205" cy="1354963"/>
          </a:xfrm>
          <a:prstGeom prst="rect">
            <a:avLst/>
          </a:prstGeom>
        </p:spPr>
      </p:pic>
      <p:sp>
        <p:nvSpPr>
          <p:cNvPr id="9" name="Textfeld 8"/>
          <p:cNvSpPr txBox="1"/>
          <p:nvPr/>
        </p:nvSpPr>
        <p:spPr>
          <a:xfrm>
            <a:off x="9575719" y="2276872"/>
            <a:ext cx="22573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>
                <a:latin typeface="Source Sans Pro" panose="020B0503030403020204" pitchFamily="34" charset="0"/>
                <a:hlinkClick r:id="rId5" action="ppaction://hlinkfile"/>
              </a:rPr>
              <a:t>Katalog</a:t>
            </a:r>
            <a:r>
              <a:rPr lang="de-DE" dirty="0" smtClean="0">
                <a:latin typeface="Source Sans Pro" panose="020B0503030403020204" pitchFamily="34" charset="0"/>
              </a:rPr>
              <a:t> Seite 30</a:t>
            </a:r>
            <a:endParaRPr lang="de-DE" dirty="0">
              <a:latin typeface="Source Sans Pro" panose="020B0503030403020204" pitchFamily="34" charset="0"/>
            </a:endParaRPr>
          </a:p>
        </p:txBody>
      </p:sp>
      <p:sp>
        <p:nvSpPr>
          <p:cNvPr id="10" name="Textfeld 9"/>
          <p:cNvSpPr txBox="1"/>
          <p:nvPr/>
        </p:nvSpPr>
        <p:spPr>
          <a:xfrm>
            <a:off x="9673819" y="4365104"/>
            <a:ext cx="22573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>
                <a:latin typeface="Source Sans Pro" panose="020B0503030403020204" pitchFamily="34" charset="0"/>
                <a:hlinkClick r:id="rId5" action="ppaction://hlinkfile"/>
              </a:rPr>
              <a:t>Katalog</a:t>
            </a:r>
            <a:r>
              <a:rPr lang="de-DE" dirty="0" smtClean="0">
                <a:latin typeface="Source Sans Pro" panose="020B0503030403020204" pitchFamily="34" charset="0"/>
              </a:rPr>
              <a:t> Seite 46</a:t>
            </a:r>
            <a:endParaRPr lang="de-DE" dirty="0">
              <a:latin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144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A7C0866C-7B26-8347-A0EF-4937F2C828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Weitere Produkte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Power </a:t>
            </a:r>
            <a:r>
              <a:rPr lang="de-DE" dirty="0" err="1" smtClean="0"/>
              <a:t>Dividers</a:t>
            </a:r>
            <a:r>
              <a:rPr lang="de-DE" dirty="0" smtClean="0"/>
              <a:t>/</a:t>
            </a:r>
            <a:r>
              <a:rPr lang="de-DE" dirty="0" err="1" smtClean="0"/>
              <a:t>Combiners</a:t>
            </a:r>
            <a:r>
              <a:rPr lang="de-DE" dirty="0" smtClean="0"/>
              <a:t> </a:t>
            </a:r>
            <a:r>
              <a:rPr lang="de-DE" dirty="0"/>
              <a:t>2-Way/3-Way/4-Way/6-Way/8-Way/16-Way </a:t>
            </a:r>
          </a:p>
          <a:p>
            <a:pPr marL="0" indent="0">
              <a:buNone/>
            </a:pPr>
            <a:endParaRPr lang="de-DE" dirty="0" smtClean="0"/>
          </a:p>
          <a:p>
            <a:pPr marL="0" indent="0">
              <a:buNone/>
            </a:pPr>
            <a:endParaRPr lang="de-DE" dirty="0" smtClean="0"/>
          </a:p>
          <a:p>
            <a:pPr marL="0" indent="0">
              <a:buNone/>
            </a:pPr>
            <a:endParaRPr lang="de-DE" dirty="0" smtClean="0"/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endParaRPr lang="de-DE" dirty="0" smtClean="0"/>
          </a:p>
          <a:p>
            <a:r>
              <a:rPr lang="de-DE" dirty="0" err="1" smtClean="0"/>
              <a:t>Directional</a:t>
            </a:r>
            <a:r>
              <a:rPr lang="de-DE" dirty="0" smtClean="0"/>
              <a:t> </a:t>
            </a:r>
            <a:r>
              <a:rPr lang="de-DE" dirty="0" err="1" smtClean="0"/>
              <a:t>Couplers</a:t>
            </a:r>
            <a:endParaRPr lang="de-DE" dirty="0" smtClean="0"/>
          </a:p>
          <a:p>
            <a:endParaRPr lang="de-DE" dirty="0"/>
          </a:p>
        </p:txBody>
      </p:sp>
      <p:pic>
        <p:nvPicPr>
          <p:cNvPr id="1026" name="Picture 2" descr="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60396" y="468746"/>
            <a:ext cx="2087997" cy="439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1444" y="1592796"/>
            <a:ext cx="6484446" cy="2304256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2078" y="4294760"/>
            <a:ext cx="6857603" cy="2117958"/>
          </a:xfrm>
          <a:prstGeom prst="rect">
            <a:avLst/>
          </a:prstGeom>
        </p:spPr>
      </p:pic>
      <p:sp>
        <p:nvSpPr>
          <p:cNvPr id="9" name="Textfeld 8"/>
          <p:cNvSpPr txBox="1"/>
          <p:nvPr/>
        </p:nvSpPr>
        <p:spPr>
          <a:xfrm>
            <a:off x="9575719" y="3435387"/>
            <a:ext cx="22573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>
                <a:latin typeface="Source Sans Pro" panose="020B0503030403020204" pitchFamily="34" charset="0"/>
                <a:hlinkClick r:id="rId5" action="ppaction://hlinkfile"/>
              </a:rPr>
              <a:t>Katalog</a:t>
            </a:r>
            <a:r>
              <a:rPr lang="de-DE" dirty="0" smtClean="0">
                <a:latin typeface="Source Sans Pro" panose="020B0503030403020204" pitchFamily="34" charset="0"/>
              </a:rPr>
              <a:t> Seite 54</a:t>
            </a:r>
            <a:endParaRPr lang="de-DE" dirty="0">
              <a:latin typeface="Source Sans Pro" panose="020B0503030403020204" pitchFamily="34" charset="0"/>
            </a:endParaRPr>
          </a:p>
        </p:txBody>
      </p:sp>
      <p:sp>
        <p:nvSpPr>
          <p:cNvPr id="10" name="Textfeld 9"/>
          <p:cNvSpPr txBox="1"/>
          <p:nvPr/>
        </p:nvSpPr>
        <p:spPr>
          <a:xfrm>
            <a:off x="9673819" y="5631631"/>
            <a:ext cx="22573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>
                <a:latin typeface="Source Sans Pro" panose="020B0503030403020204" pitchFamily="34" charset="0"/>
                <a:hlinkClick r:id="rId5" action="ppaction://hlinkfile"/>
              </a:rPr>
              <a:t>Katalog</a:t>
            </a:r>
            <a:r>
              <a:rPr lang="de-DE" dirty="0" smtClean="0">
                <a:latin typeface="Source Sans Pro" panose="020B0503030403020204" pitchFamily="34" charset="0"/>
              </a:rPr>
              <a:t> Seite 74</a:t>
            </a:r>
            <a:endParaRPr lang="de-DE" dirty="0">
              <a:latin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4657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A7C0866C-7B26-8347-A0EF-4937F2C828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Weitere Produkte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Filters: Low Pass, Band Pass, High Pass, Band </a:t>
            </a:r>
            <a:r>
              <a:rPr lang="de-DE" dirty="0" err="1" smtClean="0"/>
              <a:t>Reject</a:t>
            </a:r>
            <a:endParaRPr lang="de-DE" dirty="0"/>
          </a:p>
          <a:p>
            <a:pPr marL="0" indent="0">
              <a:buNone/>
            </a:pPr>
            <a:endParaRPr lang="de-DE" dirty="0" smtClean="0"/>
          </a:p>
          <a:p>
            <a:pPr marL="0" indent="0">
              <a:buNone/>
            </a:pPr>
            <a:endParaRPr lang="de-DE" dirty="0" smtClean="0"/>
          </a:p>
          <a:p>
            <a:pPr marL="0" indent="0">
              <a:buNone/>
            </a:pPr>
            <a:endParaRPr lang="de-DE" dirty="0" smtClean="0"/>
          </a:p>
          <a:p>
            <a:pPr marL="0" indent="0">
              <a:buNone/>
            </a:pPr>
            <a:endParaRPr lang="de-DE" dirty="0" smtClean="0"/>
          </a:p>
          <a:p>
            <a:pPr marL="0" indent="0">
              <a:buNone/>
            </a:pPr>
            <a:endParaRPr lang="de-DE" dirty="0" smtClean="0"/>
          </a:p>
          <a:p>
            <a:r>
              <a:rPr lang="de-DE" dirty="0" err="1" smtClean="0"/>
              <a:t>Circulators</a:t>
            </a:r>
            <a:endParaRPr lang="de-DE" dirty="0" smtClean="0"/>
          </a:p>
          <a:p>
            <a:pPr marL="0" indent="0">
              <a:buNone/>
            </a:pPr>
            <a:endParaRPr lang="de-DE" dirty="0"/>
          </a:p>
        </p:txBody>
      </p:sp>
      <p:pic>
        <p:nvPicPr>
          <p:cNvPr id="1026" name="Picture 2" descr="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60396" y="468746"/>
            <a:ext cx="2087997" cy="439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Grafik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1444" y="1556792"/>
            <a:ext cx="6691870" cy="2167475"/>
          </a:xfrm>
          <a:prstGeom prst="rect">
            <a:avLst/>
          </a:prstGeom>
        </p:spPr>
      </p:pic>
      <p:pic>
        <p:nvPicPr>
          <p:cNvPr id="3" name="Grafik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1444" y="4365104"/>
            <a:ext cx="6432238" cy="2160241"/>
          </a:xfrm>
          <a:prstGeom prst="rect">
            <a:avLst/>
          </a:prstGeom>
        </p:spPr>
      </p:pic>
      <p:sp>
        <p:nvSpPr>
          <p:cNvPr id="9" name="Textfeld 8"/>
          <p:cNvSpPr txBox="1"/>
          <p:nvPr/>
        </p:nvSpPr>
        <p:spPr>
          <a:xfrm>
            <a:off x="9575719" y="3435387"/>
            <a:ext cx="22573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>
                <a:latin typeface="Source Sans Pro" panose="020B0503030403020204" pitchFamily="34" charset="0"/>
                <a:hlinkClick r:id="rId5" action="ppaction://hlinkfile"/>
              </a:rPr>
              <a:t>Katalog</a:t>
            </a:r>
            <a:r>
              <a:rPr lang="de-DE" dirty="0" smtClean="0">
                <a:latin typeface="Source Sans Pro" panose="020B0503030403020204" pitchFamily="34" charset="0"/>
              </a:rPr>
              <a:t> Seite 80</a:t>
            </a:r>
            <a:endParaRPr lang="de-DE" dirty="0">
              <a:latin typeface="Source Sans Pro" panose="020B0503030403020204" pitchFamily="34" charset="0"/>
            </a:endParaRPr>
          </a:p>
        </p:txBody>
      </p:sp>
      <p:sp>
        <p:nvSpPr>
          <p:cNvPr id="10" name="Textfeld 9"/>
          <p:cNvSpPr txBox="1"/>
          <p:nvPr/>
        </p:nvSpPr>
        <p:spPr>
          <a:xfrm>
            <a:off x="9673819" y="5631631"/>
            <a:ext cx="22573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>
                <a:latin typeface="Source Sans Pro" panose="020B0503030403020204" pitchFamily="34" charset="0"/>
                <a:hlinkClick r:id="rId5" action="ppaction://hlinkfile"/>
              </a:rPr>
              <a:t>Katalog</a:t>
            </a:r>
            <a:r>
              <a:rPr lang="de-DE" dirty="0" smtClean="0">
                <a:latin typeface="Source Sans Pro" panose="020B0503030403020204" pitchFamily="34" charset="0"/>
              </a:rPr>
              <a:t> Seite 86</a:t>
            </a:r>
            <a:endParaRPr lang="de-DE" dirty="0">
              <a:latin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9094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A7C0866C-7B26-8347-A0EF-4937F2C828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Weitere Produkte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err="1" smtClean="0"/>
              <a:t>Amplifiers</a:t>
            </a:r>
            <a:endParaRPr lang="de-DE" dirty="0" smtClean="0"/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endParaRPr lang="de-DE" dirty="0" smtClean="0"/>
          </a:p>
          <a:p>
            <a:pPr marL="0" indent="0">
              <a:buNone/>
            </a:pPr>
            <a:endParaRPr lang="de-DE" dirty="0" smtClean="0"/>
          </a:p>
          <a:p>
            <a:pPr marL="0" indent="0">
              <a:buNone/>
            </a:pPr>
            <a:endParaRPr lang="de-DE" dirty="0" smtClean="0"/>
          </a:p>
          <a:p>
            <a:endParaRPr lang="de-DE" dirty="0" smtClean="0"/>
          </a:p>
          <a:p>
            <a:r>
              <a:rPr lang="de-DE" dirty="0" smtClean="0"/>
              <a:t>Low Noise </a:t>
            </a:r>
            <a:r>
              <a:rPr lang="de-DE" dirty="0" err="1" smtClean="0"/>
              <a:t>Amplifier</a:t>
            </a:r>
            <a:endParaRPr lang="de-DE" dirty="0" smtClean="0"/>
          </a:p>
          <a:p>
            <a:pPr marL="0" indent="0">
              <a:buNone/>
            </a:pPr>
            <a:endParaRPr lang="de-DE" dirty="0"/>
          </a:p>
        </p:txBody>
      </p:sp>
      <p:pic>
        <p:nvPicPr>
          <p:cNvPr id="1026" name="Picture 2" descr="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60396" y="468746"/>
            <a:ext cx="2087997" cy="439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7448" y="1592796"/>
            <a:ext cx="7781045" cy="2040743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7448" y="4329100"/>
            <a:ext cx="7755707" cy="2152768"/>
          </a:xfrm>
          <a:prstGeom prst="rect">
            <a:avLst/>
          </a:prstGeom>
        </p:spPr>
      </p:pic>
      <p:sp>
        <p:nvSpPr>
          <p:cNvPr id="9" name="Textfeld 8"/>
          <p:cNvSpPr txBox="1"/>
          <p:nvPr/>
        </p:nvSpPr>
        <p:spPr>
          <a:xfrm>
            <a:off x="9575719" y="3435387"/>
            <a:ext cx="22573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>
                <a:latin typeface="Source Sans Pro" panose="020B0503030403020204" pitchFamily="34" charset="0"/>
                <a:hlinkClick r:id="rId5" action="ppaction://hlinkfile"/>
              </a:rPr>
              <a:t>Katalog</a:t>
            </a:r>
            <a:r>
              <a:rPr lang="de-DE" dirty="0" smtClean="0">
                <a:latin typeface="Source Sans Pro" panose="020B0503030403020204" pitchFamily="34" charset="0"/>
              </a:rPr>
              <a:t> Seite 94</a:t>
            </a:r>
            <a:endParaRPr lang="de-DE" dirty="0">
              <a:latin typeface="Source Sans Pro" panose="020B0503030403020204" pitchFamily="34" charset="0"/>
            </a:endParaRPr>
          </a:p>
        </p:txBody>
      </p:sp>
      <p:sp>
        <p:nvSpPr>
          <p:cNvPr id="10" name="Textfeld 9"/>
          <p:cNvSpPr txBox="1"/>
          <p:nvPr/>
        </p:nvSpPr>
        <p:spPr>
          <a:xfrm>
            <a:off x="9673819" y="5631631"/>
            <a:ext cx="22573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>
                <a:latin typeface="Source Sans Pro" panose="020B0503030403020204" pitchFamily="34" charset="0"/>
                <a:hlinkClick r:id="rId5" action="ppaction://hlinkfile"/>
              </a:rPr>
              <a:t>Katalog</a:t>
            </a:r>
            <a:r>
              <a:rPr lang="de-DE" dirty="0" smtClean="0">
                <a:latin typeface="Source Sans Pro" panose="020B0503030403020204" pitchFamily="34" charset="0"/>
              </a:rPr>
              <a:t> Seite 98</a:t>
            </a:r>
            <a:endParaRPr lang="de-DE" dirty="0">
              <a:latin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9526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 3" descr="mev_logo-RGB-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3732" y="2204864"/>
            <a:ext cx="4259796" cy="1679292"/>
          </a:xfrm>
          <a:prstGeom prst="rect">
            <a:avLst/>
          </a:prstGeom>
        </p:spPr>
      </p:pic>
      <p:pic>
        <p:nvPicPr>
          <p:cNvPr id="3" name="Picture 2" descr="lo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60396" y="468746"/>
            <a:ext cx="2087997" cy="439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7066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EV2017 Theme_dnkl">
  <a:themeElements>
    <a:clrScheme name="mev2018">
      <a:dk1>
        <a:srgbClr val="FFFFFF"/>
      </a:dk1>
      <a:lt1>
        <a:srgbClr val="211F26"/>
      </a:lt1>
      <a:dk2>
        <a:srgbClr val="00AFAF"/>
      </a:dk2>
      <a:lt2>
        <a:srgbClr val="84649F"/>
      </a:lt2>
      <a:accent1>
        <a:srgbClr val="0E9CAF"/>
      </a:accent1>
      <a:accent2>
        <a:srgbClr val="00A6B9"/>
      </a:accent2>
      <a:accent3>
        <a:srgbClr val="00AAAB"/>
      </a:accent3>
      <a:accent4>
        <a:srgbClr val="4DB4B4"/>
      </a:accent4>
      <a:accent5>
        <a:srgbClr val="73809D"/>
      </a:accent5>
      <a:accent6>
        <a:srgbClr val="636C9F"/>
      </a:accent6>
      <a:hlink>
        <a:srgbClr val="C8C8D6"/>
      </a:hlink>
      <a:folHlink>
        <a:srgbClr val="C8C8D6"/>
      </a:folHlink>
    </a:clrScheme>
    <a:fontScheme name="Custom 3">
      <a:majorFont>
        <a:latin typeface="Open Sans Light"/>
        <a:ea typeface=""/>
        <a:cs typeface=""/>
      </a:majorFont>
      <a:minorFont>
        <a:latin typeface="Open Sans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MEV2017_hell">
  <a:themeElements>
    <a:clrScheme name="mev2017-hell_a">
      <a:dk1>
        <a:srgbClr val="211F26"/>
      </a:dk1>
      <a:lt1>
        <a:srgbClr val="FFFFFF"/>
      </a:lt1>
      <a:dk2>
        <a:srgbClr val="00AFAF"/>
      </a:dk2>
      <a:lt2>
        <a:srgbClr val="8A679F"/>
      </a:lt2>
      <a:accent1>
        <a:srgbClr val="0E9CAF"/>
      </a:accent1>
      <a:accent2>
        <a:srgbClr val="00A6B9"/>
      </a:accent2>
      <a:accent3>
        <a:srgbClr val="00AAAB"/>
      </a:accent3>
      <a:accent4>
        <a:srgbClr val="4DB4B4"/>
      </a:accent4>
      <a:accent5>
        <a:srgbClr val="80A5B3"/>
      </a:accent5>
      <a:accent6>
        <a:srgbClr val="8C9494"/>
      </a:accent6>
      <a:hlink>
        <a:srgbClr val="C8C8D6"/>
      </a:hlink>
      <a:folHlink>
        <a:srgbClr val="C8C8D6"/>
      </a:folHlink>
    </a:clrScheme>
    <a:fontScheme name="Custom 3">
      <a:majorFont>
        <a:latin typeface="Open Sans Light"/>
        <a:ea typeface=""/>
        <a:cs typeface=""/>
      </a:majorFont>
      <a:minorFont>
        <a:latin typeface="Open Sans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280</Words>
  <Application>Microsoft Office PowerPoint</Application>
  <PresentationFormat>Breitbild</PresentationFormat>
  <Paragraphs>111</Paragraphs>
  <Slides>24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9</vt:i4>
      </vt:variant>
      <vt:variant>
        <vt:lpstr>Design</vt:lpstr>
      </vt:variant>
      <vt:variant>
        <vt:i4>2</vt:i4>
      </vt:variant>
      <vt:variant>
        <vt:lpstr>Folientitel</vt:lpstr>
      </vt:variant>
      <vt:variant>
        <vt:i4>24</vt:i4>
      </vt:variant>
    </vt:vector>
  </HeadingPairs>
  <TitlesOfParts>
    <vt:vector size="35" baseType="lpstr">
      <vt:lpstr>Arial</vt:lpstr>
      <vt:lpstr>Arial-BoldMT</vt:lpstr>
      <vt:lpstr>Calibri</vt:lpstr>
      <vt:lpstr>MicrosoftYaHei-Bold</vt:lpstr>
      <vt:lpstr>Open Sans</vt:lpstr>
      <vt:lpstr>Open Sans Light</vt:lpstr>
      <vt:lpstr>Source Sans Pro</vt:lpstr>
      <vt:lpstr>Source Sans Pro Light</vt:lpstr>
      <vt:lpstr>Source Sans Pro Semibold</vt:lpstr>
      <vt:lpstr>MEV2017 Theme_dnkl</vt:lpstr>
      <vt:lpstr>MEV2017_hell</vt:lpstr>
      <vt:lpstr>PowerPoint-Präsentation</vt:lpstr>
      <vt:lpstr>About Qualwave </vt:lpstr>
      <vt:lpstr>PowerPoint-Präsentation</vt:lpstr>
      <vt:lpstr>QT-Test Cables</vt:lpstr>
      <vt:lpstr>QA-Ultra Low Loss &amp; Phase Stable, Flexible Cables</vt:lpstr>
      <vt:lpstr>QB-Stable Loss, VSWR, Phase vs Flexing, Flexible Cables</vt:lpstr>
      <vt:lpstr>QG/QH-Economical Flexible RF Cables</vt:lpstr>
      <vt:lpstr>QZ-Ultra-Flexible RF Cables</vt:lpstr>
      <vt:lpstr>QY-Outdoor Use Flexible RF Cables</vt:lpstr>
      <vt:lpstr>QR-Low Loss Wireless Communication RF Cables</vt:lpstr>
      <vt:lpstr>RG-Low Cost Flexible RF Cables</vt:lpstr>
      <vt:lpstr>RG-Low Cost Flexible RF Cables</vt:lpstr>
      <vt:lpstr>QD-Semi-Flexible Cables</vt:lpstr>
      <vt:lpstr>QE-Semi-Rigid Cables</vt:lpstr>
      <vt:lpstr>Cross Reference</vt:lpstr>
      <vt:lpstr>Competitors</vt:lpstr>
      <vt:lpstr>Connectors</vt:lpstr>
      <vt:lpstr>Adapters</vt:lpstr>
      <vt:lpstr>Weitere Produkte</vt:lpstr>
      <vt:lpstr>Weitere Produkte</vt:lpstr>
      <vt:lpstr>Weitere Produkte</vt:lpstr>
      <vt:lpstr>Weitere Produkte</vt:lpstr>
      <vt:lpstr>Weitere Produkte</vt:lpstr>
      <vt:lpstr>PowerPoint-Präsentation</vt:lpstr>
    </vt:vector>
  </TitlesOfParts>
  <Company>das|werbeatelier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MEV Design 2017</dc:title>
  <dc:creator>B. Heinrich</dc:creator>
  <cp:lastModifiedBy>Moser Christian</cp:lastModifiedBy>
  <cp:revision>2629</cp:revision>
  <cp:lastPrinted>2020-11-25T08:46:59Z</cp:lastPrinted>
  <dcterms:created xsi:type="dcterms:W3CDTF">2014-10-08T23:03:32Z</dcterms:created>
  <dcterms:modified xsi:type="dcterms:W3CDTF">2021-08-31T09:13:27Z</dcterms:modified>
</cp:coreProperties>
</file>