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1"/>
  </p:sldMasterIdLst>
  <p:notesMasterIdLst>
    <p:notesMasterId r:id="rId73"/>
  </p:notesMasterIdLst>
  <p:handoutMasterIdLst>
    <p:handoutMasterId r:id="rId74"/>
  </p:handoutMasterIdLst>
  <p:sldIdLst>
    <p:sldId id="644" r:id="rId2"/>
    <p:sldId id="807" r:id="rId3"/>
    <p:sldId id="836" r:id="rId4"/>
    <p:sldId id="809" r:id="rId5"/>
    <p:sldId id="810" r:id="rId6"/>
    <p:sldId id="811" r:id="rId7"/>
    <p:sldId id="812" r:id="rId8"/>
    <p:sldId id="813" r:id="rId9"/>
    <p:sldId id="814" r:id="rId10"/>
    <p:sldId id="837" r:id="rId11"/>
    <p:sldId id="839" r:id="rId12"/>
    <p:sldId id="841" r:id="rId13"/>
    <p:sldId id="818" r:id="rId14"/>
    <p:sldId id="819" r:id="rId15"/>
    <p:sldId id="820" r:id="rId16"/>
    <p:sldId id="821" r:id="rId17"/>
    <p:sldId id="842" r:id="rId18"/>
    <p:sldId id="843" r:id="rId19"/>
    <p:sldId id="844" r:id="rId20"/>
    <p:sldId id="845" r:id="rId21"/>
    <p:sldId id="766" r:id="rId22"/>
    <p:sldId id="864" r:id="rId23"/>
    <p:sldId id="847" r:id="rId24"/>
    <p:sldId id="856" r:id="rId25"/>
    <p:sldId id="866" r:id="rId26"/>
    <p:sldId id="857" r:id="rId27"/>
    <p:sldId id="858" r:id="rId28"/>
    <p:sldId id="859" r:id="rId29"/>
    <p:sldId id="860" r:id="rId30"/>
    <p:sldId id="861" r:id="rId31"/>
    <p:sldId id="862" r:id="rId32"/>
    <p:sldId id="863" r:id="rId33"/>
    <p:sldId id="761" r:id="rId34"/>
    <p:sldId id="776" r:id="rId35"/>
    <p:sldId id="777" r:id="rId36"/>
    <p:sldId id="778" r:id="rId37"/>
    <p:sldId id="779" r:id="rId38"/>
    <p:sldId id="780" r:id="rId39"/>
    <p:sldId id="781" r:id="rId40"/>
    <p:sldId id="783" r:id="rId41"/>
    <p:sldId id="784" r:id="rId42"/>
    <p:sldId id="785" r:id="rId43"/>
    <p:sldId id="796" r:id="rId44"/>
    <p:sldId id="787" r:id="rId45"/>
    <p:sldId id="797" r:id="rId46"/>
    <p:sldId id="789" r:id="rId47"/>
    <p:sldId id="790" r:id="rId48"/>
    <p:sldId id="791" r:id="rId49"/>
    <p:sldId id="792" r:id="rId50"/>
    <p:sldId id="793" r:id="rId51"/>
    <p:sldId id="794" r:id="rId52"/>
    <p:sldId id="824" r:id="rId53"/>
    <p:sldId id="806" r:id="rId54"/>
    <p:sldId id="799" r:id="rId55"/>
    <p:sldId id="800" r:id="rId56"/>
    <p:sldId id="801" r:id="rId57"/>
    <p:sldId id="802" r:id="rId58"/>
    <p:sldId id="803" r:id="rId59"/>
    <p:sldId id="804" r:id="rId60"/>
    <p:sldId id="805" r:id="rId61"/>
    <p:sldId id="825" r:id="rId62"/>
    <p:sldId id="826" r:id="rId63"/>
    <p:sldId id="865" r:id="rId64"/>
    <p:sldId id="828" r:id="rId65"/>
    <p:sldId id="829" r:id="rId66"/>
    <p:sldId id="830" r:id="rId67"/>
    <p:sldId id="831" r:id="rId68"/>
    <p:sldId id="832" r:id="rId69"/>
    <p:sldId id="833" r:id="rId70"/>
    <p:sldId id="834" r:id="rId71"/>
    <p:sldId id="835" r:id="rId72"/>
  </p:sldIdLst>
  <p:sldSz cx="9906000" cy="6858000" type="A4"/>
  <p:notesSz cx="6646863" cy="9777413"/>
  <p:defaultTextStyle>
    <a:defPPr>
      <a:defRPr lang="de-DE"/>
    </a:defPPr>
    <a:lvl1pPr algn="l" rtl="0" fontAlgn="base">
      <a:spcBef>
        <a:spcPct val="50000"/>
      </a:spcBef>
      <a:spcAft>
        <a:spcPct val="0"/>
      </a:spcAft>
      <a:defRPr sz="2000" kern="1200">
        <a:solidFill>
          <a:srgbClr val="353535"/>
        </a:solidFill>
        <a:latin typeface="Arial MT Bold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000" kern="1200">
        <a:solidFill>
          <a:srgbClr val="353535"/>
        </a:solidFill>
        <a:latin typeface="Arial MT Bold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000" kern="1200">
        <a:solidFill>
          <a:srgbClr val="353535"/>
        </a:solidFill>
        <a:latin typeface="Arial MT Bold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000" kern="1200">
        <a:solidFill>
          <a:srgbClr val="353535"/>
        </a:solidFill>
        <a:latin typeface="Arial MT Bold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000" kern="1200">
        <a:solidFill>
          <a:srgbClr val="353535"/>
        </a:solidFill>
        <a:latin typeface="Arial MT Bold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353535"/>
        </a:solidFill>
        <a:latin typeface="Arial MT Bold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353535"/>
        </a:solidFill>
        <a:latin typeface="Arial MT Bold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353535"/>
        </a:solidFill>
        <a:latin typeface="Arial MT Bold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353535"/>
        </a:solidFill>
        <a:latin typeface="Arial MT Bold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55">
          <p15:clr>
            <a:srgbClr val="A4A3A4"/>
          </p15:clr>
        </p15:guide>
        <p15:guide id="2" orient="horz" pos="3936">
          <p15:clr>
            <a:srgbClr val="A4A3A4"/>
          </p15:clr>
        </p15:guide>
        <p15:guide id="3" pos="3952">
          <p15:clr>
            <a:srgbClr val="A4A3A4"/>
          </p15:clr>
        </p15:guide>
        <p15:guide id="4" pos="520">
          <p15:clr>
            <a:srgbClr val="A4A3A4"/>
          </p15:clr>
        </p15:guide>
        <p15:guide id="5" pos="2184">
          <p15:clr>
            <a:srgbClr val="A4A3A4"/>
          </p15:clr>
        </p15:guide>
        <p15:guide id="6" pos="2288">
          <p15:clr>
            <a:srgbClr val="A4A3A4"/>
          </p15:clr>
        </p15:guide>
        <p15:guide id="7" pos="5720">
          <p15:clr>
            <a:srgbClr val="A4A3A4"/>
          </p15:clr>
        </p15:guide>
        <p15:guide id="8" pos="40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0">
          <p15:clr>
            <a:srgbClr val="A4A3A4"/>
          </p15:clr>
        </p15:guide>
        <p15:guide id="2" pos="209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FFFFCC"/>
    <a:srgbClr val="990099"/>
    <a:srgbClr val="8C8C8C"/>
    <a:srgbClr val="800080"/>
    <a:srgbClr val="009999"/>
    <a:srgbClr val="33CCCC"/>
    <a:srgbClr val="CCCCFF"/>
    <a:srgbClr val="89898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60" autoAdjust="0"/>
    <p:restoredTop sz="94873" autoAdjust="0"/>
  </p:normalViewPr>
  <p:slideViewPr>
    <p:cSldViewPr snapToGrid="0">
      <p:cViewPr varScale="1">
        <p:scale>
          <a:sx n="124" d="100"/>
          <a:sy n="124" d="100"/>
        </p:scale>
        <p:origin x="1304" y="176"/>
      </p:cViewPr>
      <p:guideLst>
        <p:guide orient="horz" pos="855"/>
        <p:guide orient="horz" pos="3936"/>
        <p:guide pos="3952"/>
        <p:guide pos="520"/>
        <p:guide pos="2184"/>
        <p:guide pos="2288"/>
        <p:guide pos="5720"/>
        <p:guide pos="4056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-3798" y="-114"/>
      </p:cViewPr>
      <p:guideLst>
        <p:guide orient="horz" pos="3080"/>
        <p:guide pos="20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Arbeitsblatt3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Arbeitsblatt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63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rgbClr val="800080"/>
          </a:solidFill>
          <a:prstDash val="solid"/>
        </a:ln>
      </c:spPr>
    </c:sideWall>
    <c:backWall>
      <c:thickness val="0"/>
      <c:spPr>
        <a:noFill/>
        <a:ln w="12700">
          <a:solidFill>
            <a:srgbClr val="800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8.1163859111791706E-2"/>
          <c:y val="3.83693045563549E-2"/>
          <c:w val="0.90352220520673798"/>
          <c:h val="0.848920863309353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Sales/K$</c:v>
                </c:pt>
              </c:strCache>
            </c:strRef>
          </c:tx>
          <c:spPr>
            <a:gradFill flip="none" rotWithShape="1">
              <a:gsLst>
                <a:gs pos="0">
                  <a:schemeClr val="bg1">
                    <a:lumMod val="95000"/>
                    <a:shade val="30000"/>
                    <a:satMod val="115000"/>
                  </a:schemeClr>
                </a:gs>
                <a:gs pos="50000">
                  <a:schemeClr val="bg1">
                    <a:lumMod val="95000"/>
                    <a:shade val="67500"/>
                    <a:satMod val="115000"/>
                  </a:schemeClr>
                </a:gs>
                <a:gs pos="100000">
                  <a:schemeClr val="bg1">
                    <a:lumMod val="9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7457">
              <a:solidFill>
                <a:schemeClr val="tx1"/>
              </a:solidFill>
              <a:prstDash val="solid"/>
            </a:ln>
            <a:effectLst>
              <a:innerShdw blurRad="114300">
                <a:prstClr val="black"/>
              </a:innerShdw>
            </a:effectLst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7457">
                <a:solidFill>
                  <a:schemeClr val="tx1"/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E2E-0245-8323-8E42A85171A7}"/>
              </c:ext>
            </c:extLst>
          </c:dPt>
          <c:dPt>
            <c:idx val="9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7457">
                <a:solidFill>
                  <a:schemeClr val="tx1"/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E2E-0245-8323-8E42A85171A7}"/>
              </c:ext>
            </c:extLst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7457">
                <a:solidFill>
                  <a:schemeClr val="tx1"/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E2E-0245-8323-8E42A85171A7}"/>
              </c:ext>
            </c:extLst>
          </c:dPt>
          <c:dPt>
            <c:idx val="11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7457">
                <a:solidFill>
                  <a:schemeClr val="tx1"/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E2E-0245-8323-8E42A85171A7}"/>
              </c:ext>
            </c:extLst>
          </c:dPt>
          <c:dPt>
            <c:idx val="12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7457">
                <a:solidFill>
                  <a:schemeClr val="tx1"/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E2E-0245-8323-8E42A85171A7}"/>
              </c:ext>
            </c:extLst>
          </c:dPt>
          <c:dPt>
            <c:idx val="13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7457">
                <a:solidFill>
                  <a:schemeClr val="tx1"/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E2E-0245-8323-8E42A85171A7}"/>
              </c:ext>
            </c:extLst>
          </c:dPt>
          <c:dPt>
            <c:idx val="14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7457">
                <a:solidFill>
                  <a:schemeClr val="tx1"/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E2E-0245-8323-8E42A85171A7}"/>
              </c:ext>
            </c:extLst>
          </c:dPt>
          <c:dPt>
            <c:idx val="15"/>
            <c:invertIfNegative val="0"/>
            <c:bubble3D val="0"/>
            <c:spPr>
              <a:gradFill flip="none" rotWithShape="1">
                <a:gsLst>
                  <a:gs pos="0">
                    <a:srgbClr val="33CCCC">
                      <a:shade val="30000"/>
                      <a:satMod val="115000"/>
                    </a:srgbClr>
                  </a:gs>
                  <a:gs pos="50000">
                    <a:srgbClr val="33CCCC">
                      <a:shade val="67500"/>
                      <a:satMod val="115000"/>
                    </a:srgbClr>
                  </a:gs>
                  <a:gs pos="100000">
                    <a:srgbClr val="33CCCC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17457">
                <a:solidFill>
                  <a:schemeClr val="tx1"/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2E2E-0245-8323-8E42A85171A7}"/>
              </c:ext>
            </c:extLst>
          </c:dPt>
          <c:dPt>
            <c:idx val="16"/>
            <c:invertIfNegative val="0"/>
            <c:bubble3D val="0"/>
            <c:spPr>
              <a:gradFill flip="none" rotWithShape="1">
                <a:gsLst>
                  <a:gs pos="0">
                    <a:srgbClr val="33CCCC">
                      <a:shade val="30000"/>
                      <a:satMod val="115000"/>
                    </a:srgbClr>
                  </a:gs>
                  <a:gs pos="50000">
                    <a:srgbClr val="33CCCC">
                      <a:shade val="67500"/>
                      <a:satMod val="115000"/>
                    </a:srgbClr>
                  </a:gs>
                  <a:gs pos="100000">
                    <a:srgbClr val="33CCCC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17457">
                <a:solidFill>
                  <a:schemeClr val="tx1"/>
                </a:solidFill>
                <a:prstDash val="solid"/>
              </a:ln>
              <a:effectLst>
                <a:innerShdw blurRad="114300"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2E2E-0245-8323-8E42A85171A7}"/>
              </c:ext>
            </c:extLst>
          </c:dPt>
          <c:cat>
            <c:numRef>
              <c:f>Sheet1!$B$1:$R$1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Sheet1!$B$2:$R$2</c:f>
              <c:numCache>
                <c:formatCode>General</c:formatCode>
                <c:ptCount val="17"/>
                <c:pt idx="0">
                  <c:v>15200</c:v>
                </c:pt>
                <c:pt idx="1">
                  <c:v>12000</c:v>
                </c:pt>
                <c:pt idx="2">
                  <c:v>6500</c:v>
                </c:pt>
                <c:pt idx="3">
                  <c:v>10200</c:v>
                </c:pt>
                <c:pt idx="4">
                  <c:v>10500</c:v>
                </c:pt>
                <c:pt idx="5">
                  <c:v>12000</c:v>
                </c:pt>
                <c:pt idx="6">
                  <c:v>16500</c:v>
                </c:pt>
                <c:pt idx="7">
                  <c:v>19900</c:v>
                </c:pt>
                <c:pt idx="8">
                  <c:v>16800</c:v>
                </c:pt>
                <c:pt idx="9">
                  <c:v>14300</c:v>
                </c:pt>
                <c:pt idx="10">
                  <c:v>20500</c:v>
                </c:pt>
                <c:pt idx="11">
                  <c:v>20350</c:v>
                </c:pt>
                <c:pt idx="12">
                  <c:v>17800</c:v>
                </c:pt>
                <c:pt idx="13">
                  <c:v>20700</c:v>
                </c:pt>
                <c:pt idx="14">
                  <c:v>22300</c:v>
                </c:pt>
                <c:pt idx="15">
                  <c:v>23500</c:v>
                </c:pt>
                <c:pt idx="16">
                  <c:v>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E2E-0245-8323-8E42A8517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-323624768"/>
        <c:axId val="-323746144"/>
        <c:axId val="0"/>
      </c:bar3DChart>
      <c:catAx>
        <c:axId val="-32362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7457">
            <a:solidFill>
              <a:srgbClr val="800080"/>
            </a:solidFill>
            <a:prstDash val="solid"/>
          </a:ln>
        </c:spPr>
        <c:txPr>
          <a:bodyPr rot="5400000" vert="horz"/>
          <a:lstStyle/>
          <a:p>
            <a:pPr>
              <a:defRPr sz="1375" b="1" i="0" u="none" strike="noStrike" baseline="0">
                <a:solidFill>
                  <a:schemeClr val="tx1"/>
                </a:solidFill>
                <a:latin typeface="Source Sans Pro" panose="020B0503030403020204" pitchFamily="34" charset="0"/>
                <a:ea typeface="Arial"/>
                <a:cs typeface="Arial"/>
              </a:defRPr>
            </a:pPr>
            <a:endParaRPr lang="de-DE"/>
          </a:p>
        </c:txPr>
        <c:crossAx val="-3237461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323746144"/>
        <c:scaling>
          <c:orientation val="minMax"/>
        </c:scaling>
        <c:delete val="0"/>
        <c:axPos val="l"/>
        <c:majorGridlines>
          <c:spPr>
            <a:ln w="17457">
              <a:solidFill>
                <a:srgbClr val="80008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7457">
            <a:solidFill>
              <a:srgbClr val="800080"/>
            </a:solidFill>
            <a:prstDash val="solid"/>
          </a:ln>
        </c:spPr>
        <c:txPr>
          <a:bodyPr rot="0" vert="horz"/>
          <a:lstStyle/>
          <a:p>
            <a:pPr>
              <a:defRPr sz="1375" b="1" i="0" u="none" strike="noStrike" baseline="0">
                <a:solidFill>
                  <a:schemeClr val="tx1"/>
                </a:solidFill>
                <a:latin typeface="Source Sans Pro" panose="020B0503030403020204" pitchFamily="34" charset="0"/>
                <a:ea typeface="Arial"/>
                <a:cs typeface="Arial"/>
              </a:defRPr>
            </a:pPr>
            <a:endParaRPr lang="de-DE"/>
          </a:p>
        </c:txPr>
        <c:crossAx val="-323624768"/>
        <c:crosses val="autoZero"/>
        <c:crossBetween val="between"/>
      </c:valAx>
      <c:spPr>
        <a:noFill/>
        <a:ln w="3491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199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K€</c:v>
                </c:pt>
              </c:strCache>
            </c:strRef>
          </c:tx>
          <c:explosion val="25"/>
          <c:dPt>
            <c:idx val="2"/>
            <c:bubble3D val="0"/>
            <c:spPr>
              <a:solidFill>
                <a:srgbClr val="FFE593"/>
              </a:solidFill>
            </c:spPr>
            <c:extLst>
              <c:ext xmlns:c16="http://schemas.microsoft.com/office/drawing/2014/chart" uri="{C3380CC4-5D6E-409C-BE32-E72D297353CC}">
                <c16:uniqueId val="{00000001-38B3-7644-B435-9B0FF07268ED}"/>
              </c:ext>
            </c:extLst>
          </c:dPt>
          <c:dPt>
            <c:idx val="3"/>
            <c:bubble3D val="0"/>
            <c:spPr>
              <a:solidFill>
                <a:srgbClr val="FF99FF"/>
              </a:solidFill>
            </c:spPr>
            <c:extLst>
              <c:ext xmlns:c16="http://schemas.microsoft.com/office/drawing/2014/chart" uri="{C3380CC4-5D6E-409C-BE32-E72D297353CC}">
                <c16:uniqueId val="{00000003-38B3-7644-B435-9B0FF07268ED}"/>
              </c:ext>
            </c:extLst>
          </c:dPt>
          <c:dPt>
            <c:idx val="10"/>
            <c:bubble3D val="0"/>
            <c:spPr>
              <a:solidFill>
                <a:srgbClr val="FFFFCC"/>
              </a:solidFill>
            </c:spPr>
            <c:extLst>
              <c:ext xmlns:c16="http://schemas.microsoft.com/office/drawing/2014/chart" uri="{C3380CC4-5D6E-409C-BE32-E72D297353CC}">
                <c16:uniqueId val="{00000005-38B3-7644-B435-9B0FF07268ED}"/>
              </c:ext>
            </c:extLst>
          </c:dPt>
          <c:dPt>
            <c:idx val="11"/>
            <c:bubble3D val="0"/>
            <c:spPr>
              <a:solidFill>
                <a:srgbClr val="9900CC"/>
              </a:solidFill>
            </c:spPr>
            <c:extLst>
              <c:ext xmlns:c16="http://schemas.microsoft.com/office/drawing/2014/chart" uri="{C3380CC4-5D6E-409C-BE32-E72D297353CC}">
                <c16:uniqueId val="{00000007-38B3-7644-B435-9B0FF07268ED}"/>
              </c:ext>
            </c:extLst>
          </c:dPt>
          <c:dPt>
            <c:idx val="12"/>
            <c:bubble3D val="0"/>
            <c:spPr>
              <a:solidFill>
                <a:srgbClr val="66FFFF"/>
              </a:solidFill>
            </c:spPr>
            <c:extLst>
              <c:ext xmlns:c16="http://schemas.microsoft.com/office/drawing/2014/chart" uri="{C3380CC4-5D6E-409C-BE32-E72D297353CC}">
                <c16:uniqueId val="{00000009-38B3-7644-B435-9B0FF07268ED}"/>
              </c:ext>
            </c:extLst>
          </c:dPt>
          <c:dLbls>
            <c:dLbl>
              <c:idx val="0"/>
              <c:layout>
                <c:manualLayout>
                  <c:x val="0.14071803550814399"/>
                  <c:y val="-4.37196500224813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8B3-7644-B435-9B0FF07268ED}"/>
                </c:ext>
              </c:extLst>
            </c:dLbl>
            <c:dLbl>
              <c:idx val="1"/>
              <c:layout>
                <c:manualLayout>
                  <c:x val="0.165379959256994"/>
                  <c:y val="4.8577176415283599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8B3-7644-B435-9B0FF07268ED}"/>
                </c:ext>
              </c:extLst>
            </c:dLbl>
            <c:dLbl>
              <c:idx val="2"/>
              <c:layout>
                <c:manualLayout>
                  <c:x val="-7.8337875437523602E-2"/>
                  <c:y val="0.13601609396279399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B3-7644-B435-9B0FF07268ED}"/>
                </c:ext>
              </c:extLst>
            </c:dLbl>
            <c:dLbl>
              <c:idx val="3"/>
              <c:layout>
                <c:manualLayout>
                  <c:x val="-0.15087294528708201"/>
                  <c:y val="0.12872951750050199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B3-7644-B435-9B0FF07268ED}"/>
                </c:ext>
              </c:extLst>
            </c:dLbl>
            <c:dLbl>
              <c:idx val="4"/>
              <c:layout>
                <c:manualLayout>
                  <c:x val="-0.179887087455362"/>
                  <c:y val="0.11415636457591601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8B3-7644-B435-9B0FF07268ED}"/>
                </c:ext>
              </c:extLst>
            </c:dLbl>
            <c:dLbl>
              <c:idx val="5"/>
              <c:layout>
                <c:manualLayout>
                  <c:x val="-0.20305730179135401"/>
                  <c:y val="5.3434702808085897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8B3-7644-B435-9B0FF07268ED}"/>
                </c:ext>
              </c:extLst>
            </c:dLbl>
            <c:dLbl>
              <c:idx val="6"/>
              <c:layout>
                <c:manualLayout>
                  <c:x val="-0.189396377998411"/>
                  <c:y val="-8.2581199905982103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8B3-7644-B435-9B0FF07268ED}"/>
                </c:ext>
              </c:extLst>
            </c:dLbl>
            <c:dLbl>
              <c:idx val="7"/>
              <c:layout>
                <c:manualLayout>
                  <c:x val="-0.24984744789640301"/>
                  <c:y val="0.2113107174064839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Renewable</a:t>
                    </a:r>
                    <a:r>
                      <a:rPr lang="en-US" baseline="0" dirty="0"/>
                      <a:t> Energies</a:t>
                    </a:r>
                    <a:r>
                      <a:rPr lang="en-US" dirty="0"/>
                      <a:t>
3%</a:t>
                    </a:r>
                  </a:p>
                </c:rich>
              </c:tx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8B3-7644-B435-9B0FF07268ED}"/>
                </c:ext>
              </c:extLst>
            </c:dLbl>
            <c:dLbl>
              <c:idx val="8"/>
              <c:layout>
                <c:manualLayout>
                  <c:x val="-0.23936573050354401"/>
                  <c:y val="7.7723291015727697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8B3-7644-B435-9B0FF07268ED}"/>
                </c:ext>
              </c:extLst>
            </c:dLbl>
            <c:dLbl>
              <c:idx val="9"/>
              <c:layout>
                <c:manualLayout>
                  <c:x val="-0.25242204307646499"/>
                  <c:y val="-0.10444092929286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8B3-7644-B435-9B0FF07268ED}"/>
                </c:ext>
              </c:extLst>
            </c:dLbl>
            <c:dLbl>
              <c:idx val="10"/>
              <c:layout>
                <c:manualLayout>
                  <c:x val="-0.16247855646301201"/>
                  <c:y val="-0.161228413517231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B3-7644-B435-9B0FF07268ED}"/>
                </c:ext>
              </c:extLst>
            </c:dLbl>
            <c:dLbl>
              <c:idx val="11"/>
              <c:layout>
                <c:manualLayout>
                  <c:x val="-4.0619639115752899E-2"/>
                  <c:y val="-0.147248896638287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B3-7644-B435-9B0FF07268ED}"/>
                </c:ext>
              </c:extLst>
            </c:dLbl>
            <c:dLbl>
              <c:idx val="12"/>
              <c:layout>
                <c:manualLayout>
                  <c:x val="5.0774548894691199E-2"/>
                  <c:y val="-0.13358723514203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8B3-7644-B435-9B0FF07268ED}"/>
                </c:ext>
              </c:extLst>
            </c:dLbl>
            <c:dLbl>
              <c:idx val="13"/>
              <c:layout>
                <c:manualLayout>
                  <c:x val="0.14652084109610899"/>
                  <c:y val="-0.116585223396681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8B3-7644-B435-9B0FF07268ED}"/>
                </c:ext>
              </c:extLst>
            </c:dLbl>
            <c:numFmt formatCode="General" sourceLinked="0"/>
            <c:spPr>
              <a:solidFill>
                <a:schemeClr val="bg2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c:spPr>
            <c:txPr>
              <a:bodyPr/>
              <a:lstStyle/>
              <a:p>
                <a:pPr>
                  <a:defRPr sz="1200" b="1">
                    <a:solidFill>
                      <a:srgbClr val="CD56CE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de-DE"/>
              </a:p>
            </c:txPr>
            <c:showLegendKey val="1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Tabelle1!$A$2:$A$15</c:f>
              <c:strCache>
                <c:ptCount val="14"/>
                <c:pt idx="0">
                  <c:v>Industrie</c:v>
                </c:pt>
                <c:pt idx="1">
                  <c:v>Kommunikation</c:v>
                </c:pt>
                <c:pt idx="2">
                  <c:v>Medizin</c:v>
                </c:pt>
                <c:pt idx="3">
                  <c:v>Luft-/Raumfahrt</c:v>
                </c:pt>
                <c:pt idx="4">
                  <c:v>Weiße Ware</c:v>
                </c:pt>
                <c:pt idx="5">
                  <c:v>Militär</c:v>
                </c:pt>
                <c:pt idx="6">
                  <c:v>Büro Automatisierung</c:v>
                </c:pt>
                <c:pt idx="8">
                  <c:v>Erneuerbare Energien</c:v>
                </c:pt>
                <c:pt idx="9">
                  <c:v>Embedded </c:v>
                </c:pt>
                <c:pt idx="10">
                  <c:v>Zusätzliche EMS</c:v>
                </c:pt>
                <c:pt idx="11">
                  <c:v>Andere</c:v>
                </c:pt>
                <c:pt idx="12">
                  <c:v>Consumer</c:v>
                </c:pt>
                <c:pt idx="13">
                  <c:v>Automobil</c:v>
                </c:pt>
              </c:strCache>
            </c:strRef>
          </c:cat>
          <c:val>
            <c:numRef>
              <c:f>Tabelle1!$B$2:$B$15</c:f>
              <c:numCache>
                <c:formatCode>General</c:formatCode>
                <c:ptCount val="14"/>
                <c:pt idx="0">
                  <c:v>28</c:v>
                </c:pt>
                <c:pt idx="1">
                  <c:v>26</c:v>
                </c:pt>
                <c:pt idx="2">
                  <c:v>9</c:v>
                </c:pt>
                <c:pt idx="3">
                  <c:v>9</c:v>
                </c:pt>
                <c:pt idx="4">
                  <c:v>5</c:v>
                </c:pt>
                <c:pt idx="5">
                  <c:v>5</c:v>
                </c:pt>
                <c:pt idx="6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38B3-7644-B435-9B0FF0726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0835058213082"/>
          <c:y val="8.9630006525184103E-2"/>
          <c:w val="0.81102713356832201"/>
          <c:h val="0.78867725196532301"/>
        </c:manualLayout>
      </c:layout>
      <c:pie3D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K€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CCFF"/>
              </a:solidFill>
            </c:spPr>
            <c:extLst>
              <c:ext xmlns:c16="http://schemas.microsoft.com/office/drawing/2014/chart" uri="{C3380CC4-5D6E-409C-BE32-E72D297353CC}">
                <c16:uniqueId val="{00000001-160D-684F-A73C-0C7C18649759}"/>
              </c:ext>
            </c:extLst>
          </c:dPt>
          <c:dPt>
            <c:idx val="3"/>
            <c:bubble3D val="0"/>
            <c:spPr>
              <a:solidFill>
                <a:srgbClr val="FFFFCC"/>
              </a:solidFill>
            </c:spPr>
            <c:extLst>
              <c:ext xmlns:c16="http://schemas.microsoft.com/office/drawing/2014/chart" uri="{C3380CC4-5D6E-409C-BE32-E72D297353CC}">
                <c16:uniqueId val="{00000003-160D-684F-A73C-0C7C18649759}"/>
              </c:ext>
            </c:extLst>
          </c:dPt>
          <c:dPt>
            <c:idx val="5"/>
            <c:bubble3D val="0"/>
            <c:spPr>
              <a:solidFill>
                <a:srgbClr val="FF3399"/>
              </a:solidFill>
            </c:spPr>
            <c:extLst>
              <c:ext xmlns:c16="http://schemas.microsoft.com/office/drawing/2014/chart" uri="{C3380CC4-5D6E-409C-BE32-E72D297353CC}">
                <c16:uniqueId val="{00000005-160D-684F-A73C-0C7C18649759}"/>
              </c:ext>
            </c:extLst>
          </c:dPt>
          <c:dPt>
            <c:idx val="6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7-160D-684F-A73C-0C7C18649759}"/>
              </c:ext>
            </c:extLst>
          </c:dPt>
          <c:dPt>
            <c:idx val="18"/>
            <c:bubble3D val="0"/>
            <c:spPr>
              <a:solidFill>
                <a:srgbClr val="FF9999"/>
              </a:solidFill>
            </c:spPr>
            <c:extLst>
              <c:ext xmlns:c16="http://schemas.microsoft.com/office/drawing/2014/chart" uri="{C3380CC4-5D6E-409C-BE32-E72D297353CC}">
                <c16:uniqueId val="{00000009-160D-684F-A73C-0C7C18649759}"/>
              </c:ext>
            </c:extLst>
          </c:dPt>
          <c:dLbls>
            <c:dLbl>
              <c:idx val="0"/>
              <c:layout>
                <c:manualLayout>
                  <c:x val="4.9060762818670903E-2"/>
                  <c:y val="-2.2197278066059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60D-684F-A73C-0C7C18649759}"/>
                </c:ext>
              </c:extLst>
            </c:dLbl>
            <c:dLbl>
              <c:idx val="1"/>
              <c:layout>
                <c:manualLayout>
                  <c:x val="7.3672610982857597E-3"/>
                  <c:y val="2.46636422956219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60D-684F-A73C-0C7C18649759}"/>
                </c:ext>
              </c:extLst>
            </c:dLbl>
            <c:dLbl>
              <c:idx val="2"/>
              <c:layout>
                <c:manualLayout>
                  <c:x val="-6.3972880423996306E-2"/>
                  <c:y val="0.126049855513781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60D-684F-A73C-0C7C18649759}"/>
                </c:ext>
              </c:extLst>
            </c:dLbl>
            <c:dLbl>
              <c:idx val="3"/>
              <c:layout>
                <c:manualLayout>
                  <c:x val="-6.8911609180438593E-2"/>
                  <c:y val="0.16031367492154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60D-684F-A73C-0C7C18649759}"/>
                </c:ext>
              </c:extLst>
            </c:dLbl>
            <c:dLbl>
              <c:idx val="4"/>
              <c:layout>
                <c:manualLayout>
                  <c:x val="-6.1959105937858701E-2"/>
                  <c:y val="0.165246403380667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60D-684F-A73C-0C7C18649759}"/>
                </c:ext>
              </c:extLst>
            </c:dLbl>
            <c:dLbl>
              <c:idx val="5"/>
              <c:layout>
                <c:manualLayout>
                  <c:x val="-7.0592478423565003E-2"/>
                  <c:y val="0.128250745735325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60D-684F-A73C-0C7C18649759}"/>
                </c:ext>
              </c:extLst>
            </c:dLbl>
            <c:dLbl>
              <c:idx val="6"/>
              <c:layout>
                <c:manualLayout>
                  <c:x val="-7.4774838408309993E-2"/>
                  <c:y val="0.118385483018984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60D-684F-A73C-0C7C18649759}"/>
                </c:ext>
              </c:extLst>
            </c:dLbl>
            <c:dLbl>
              <c:idx val="7"/>
              <c:layout>
                <c:manualLayout>
                  <c:x val="-5.8480727484148697E-2"/>
                  <c:y val="0.21950641643103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60D-684F-A73C-0C7C18649759}"/>
                </c:ext>
              </c:extLst>
            </c:dLbl>
            <c:dLbl>
              <c:idx val="8"/>
              <c:layout>
                <c:manualLayout>
                  <c:x val="-7.7788112193320602E-2"/>
                  <c:y val="0.204707842649846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60D-684F-A73C-0C7C18649759}"/>
                </c:ext>
              </c:extLst>
            </c:dLbl>
            <c:dLbl>
              <c:idx val="9"/>
              <c:layout>
                <c:manualLayout>
                  <c:x val="-0.11311222410365999"/>
                  <c:y val="0.18251095298760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60D-684F-A73C-0C7C18649759}"/>
                </c:ext>
              </c:extLst>
            </c:dLbl>
            <c:dLbl>
              <c:idx val="10"/>
              <c:layout>
                <c:manualLayout>
                  <c:x val="-0.16964264625862799"/>
                  <c:y val="0.147981659571823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60D-684F-A73C-0C7C18649759}"/>
                </c:ext>
              </c:extLst>
            </c:dLbl>
            <c:dLbl>
              <c:idx val="11"/>
              <c:layout>
                <c:manualLayout>
                  <c:x val="-0.216331543174754"/>
                  <c:y val="9.86543749805798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60D-684F-A73C-0C7C18649759}"/>
                </c:ext>
              </c:extLst>
            </c:dLbl>
            <c:dLbl>
              <c:idx val="12"/>
              <c:layout>
                <c:manualLayout>
                  <c:x val="-0.24907983714732199"/>
                  <c:y val="3.69952692415249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60D-684F-A73C-0C7C18649759}"/>
                </c:ext>
              </c:extLst>
            </c:dLbl>
            <c:dLbl>
              <c:idx val="13"/>
              <c:layout>
                <c:manualLayout>
                  <c:x val="-0.245148107572497"/>
                  <c:y val="-4.62670509275083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60D-684F-A73C-0C7C18649759}"/>
                </c:ext>
              </c:extLst>
            </c:dLbl>
            <c:dLbl>
              <c:idx val="14"/>
              <c:layout>
                <c:manualLayout>
                  <c:x val="-0.19479165605582499"/>
                  <c:y val="-2.7377613957679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60D-684F-A73C-0C7C18649759}"/>
                </c:ext>
              </c:extLst>
            </c:dLbl>
            <c:dLbl>
              <c:idx val="15"/>
              <c:layout>
                <c:manualLayout>
                  <c:x val="-0.16268667292104599"/>
                  <c:y val="-1.99785212689930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60D-684F-A73C-0C7C18649759}"/>
                </c:ext>
              </c:extLst>
            </c:dLbl>
            <c:dLbl>
              <c:idx val="16"/>
              <c:layout>
                <c:manualLayout>
                  <c:x val="-0.118920043750062"/>
                  <c:y val="-1.52425193425100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60D-684F-A73C-0C7C18649759}"/>
                </c:ext>
              </c:extLst>
            </c:dLbl>
            <c:dLbl>
              <c:idx val="17"/>
              <c:layout>
                <c:manualLayout>
                  <c:x val="-5.0985658097360297E-2"/>
                  <c:y val="-1.11592300282757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60D-684F-A73C-0C7C18649759}"/>
                </c:ext>
              </c:extLst>
            </c:dLbl>
            <c:dLbl>
              <c:idx val="18"/>
              <c:layout>
                <c:manualLayout>
                  <c:x val="-9.5216048674463399E-3"/>
                  <c:y val="-1.11592300282757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60D-684F-A73C-0C7C18649759}"/>
                </c:ext>
              </c:extLst>
            </c:dLbl>
            <c:dLbl>
              <c:idx val="19"/>
              <c:layout>
                <c:manualLayout>
                  <c:x val="2.3153593233001299E-2"/>
                  <c:y val="-7.696221607681080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60D-684F-A73C-0C7C18649759}"/>
                </c:ext>
              </c:extLst>
            </c:dLbl>
            <c:dLbl>
              <c:idx val="20"/>
              <c:layout>
                <c:manualLayout>
                  <c:x val="5.3970163675426099E-2"/>
                  <c:y val="-9.606197371282980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60D-684F-A73C-0C7C18649759}"/>
                </c:ext>
              </c:extLst>
            </c:dLbl>
            <c:dLbl>
              <c:idx val="21"/>
              <c:layout>
                <c:manualLayout>
                  <c:x val="0.10662146737332701"/>
                  <c:y val="-9.865456918248770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60D-684F-A73C-0C7C18649759}"/>
                </c:ext>
              </c:extLst>
            </c:dLbl>
            <c:numFmt formatCode="0.0%" sourceLinked="0"/>
            <c:spPr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  <c:txPr>
              <a:bodyPr/>
              <a:lstStyle/>
              <a:p>
                <a:pPr>
                  <a:defRPr sz="1100" b="1">
                    <a:solidFill>
                      <a:srgbClr val="7030A0"/>
                    </a:solidFill>
                    <a:latin typeface="Source Sans Pro" panose="020B0503030403020204" pitchFamily="34" charset="0"/>
                    <a:cs typeface="Arial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Tabelle1!$A$2:$A$23</c:f>
              <c:strCache>
                <c:ptCount val="22"/>
                <c:pt idx="0">
                  <c:v>Andere Partner</c:v>
                </c:pt>
                <c:pt idx="1">
                  <c:v>Microsemi</c:v>
                </c:pt>
                <c:pt idx="2">
                  <c:v>PI</c:v>
                </c:pt>
                <c:pt idx="3">
                  <c:v>APACER</c:v>
                </c:pt>
                <c:pt idx="4">
                  <c:v>Wolfsspeed (CREE)</c:v>
                </c:pt>
                <c:pt idx="5">
                  <c:v>Trinamic</c:v>
                </c:pt>
                <c:pt idx="6">
                  <c:v>SMI</c:v>
                </c:pt>
                <c:pt idx="7">
                  <c:v>Hanrun</c:v>
                </c:pt>
                <c:pt idx="8">
                  <c:v>Ericsson</c:v>
                </c:pt>
                <c:pt idx="9">
                  <c:v>Sparklan</c:v>
                </c:pt>
                <c:pt idx="10">
                  <c:v>HITTITE</c:v>
                </c:pt>
                <c:pt idx="11">
                  <c:v>Realtek</c:v>
                </c:pt>
                <c:pt idx="12">
                  <c:v>Densitron</c:v>
                </c:pt>
                <c:pt idx="13">
                  <c:v>GE</c:v>
                </c:pt>
                <c:pt idx="14">
                  <c:v>NJRC</c:v>
                </c:pt>
                <c:pt idx="15">
                  <c:v>Micrel</c:v>
                </c:pt>
                <c:pt idx="16">
                  <c:v>Orient</c:v>
                </c:pt>
                <c:pt idx="17">
                  <c:v>JJPLUS</c:v>
                </c:pt>
                <c:pt idx="18">
                  <c:v>EOS</c:v>
                </c:pt>
                <c:pt idx="19">
                  <c:v>APAC</c:v>
                </c:pt>
                <c:pt idx="20">
                  <c:v>TIBBO</c:v>
                </c:pt>
                <c:pt idx="21">
                  <c:v>US Sensor</c:v>
                </c:pt>
              </c:strCache>
            </c:strRef>
          </c:cat>
          <c:val>
            <c:numRef>
              <c:f>Tabelle1!$B$2:$B$23</c:f>
              <c:numCache>
                <c:formatCode>General</c:formatCode>
                <c:ptCount val="22"/>
                <c:pt idx="0">
                  <c:v>4363</c:v>
                </c:pt>
                <c:pt idx="1">
                  <c:v>2618</c:v>
                </c:pt>
                <c:pt idx="2">
                  <c:v>1970</c:v>
                </c:pt>
                <c:pt idx="3">
                  <c:v>1633</c:v>
                </c:pt>
                <c:pt idx="4">
                  <c:v>1061</c:v>
                </c:pt>
                <c:pt idx="5">
                  <c:v>977</c:v>
                </c:pt>
                <c:pt idx="6">
                  <c:v>688</c:v>
                </c:pt>
                <c:pt idx="7">
                  <c:v>665</c:v>
                </c:pt>
                <c:pt idx="8">
                  <c:v>639</c:v>
                </c:pt>
                <c:pt idx="9">
                  <c:v>585</c:v>
                </c:pt>
                <c:pt idx="10">
                  <c:v>547</c:v>
                </c:pt>
                <c:pt idx="11">
                  <c:v>454</c:v>
                </c:pt>
                <c:pt idx="12">
                  <c:v>440</c:v>
                </c:pt>
                <c:pt idx="13">
                  <c:v>243</c:v>
                </c:pt>
                <c:pt idx="14">
                  <c:v>210</c:v>
                </c:pt>
                <c:pt idx="15">
                  <c:v>200</c:v>
                </c:pt>
                <c:pt idx="16">
                  <c:v>182</c:v>
                </c:pt>
                <c:pt idx="17">
                  <c:v>130</c:v>
                </c:pt>
                <c:pt idx="18">
                  <c:v>126</c:v>
                </c:pt>
                <c:pt idx="19">
                  <c:v>125</c:v>
                </c:pt>
                <c:pt idx="20">
                  <c:v>122</c:v>
                </c:pt>
                <c:pt idx="21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160D-684F-A73C-0C7C18649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0835058213082"/>
          <c:y val="8.9630006525184103E-2"/>
          <c:w val="0.81102713356832201"/>
          <c:h val="0.78867725196532301"/>
        </c:manualLayout>
      </c:layout>
      <c:pie3D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K€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CCFF"/>
              </a:solidFill>
            </c:spPr>
            <c:extLst>
              <c:ext xmlns:c16="http://schemas.microsoft.com/office/drawing/2014/chart" uri="{C3380CC4-5D6E-409C-BE32-E72D297353CC}">
                <c16:uniqueId val="{00000001-00FE-FA4C-9E8F-19A9FE0F5FBE}"/>
              </c:ext>
            </c:extLst>
          </c:dPt>
          <c:dPt>
            <c:idx val="3"/>
            <c:bubble3D val="0"/>
            <c:spPr>
              <a:solidFill>
                <a:srgbClr val="FFFFCC"/>
              </a:solidFill>
            </c:spPr>
            <c:extLst>
              <c:ext xmlns:c16="http://schemas.microsoft.com/office/drawing/2014/chart" uri="{C3380CC4-5D6E-409C-BE32-E72D297353CC}">
                <c16:uniqueId val="{00000003-00FE-FA4C-9E8F-19A9FE0F5FBE}"/>
              </c:ext>
            </c:extLst>
          </c:dPt>
          <c:dPt>
            <c:idx val="5"/>
            <c:bubble3D val="0"/>
            <c:spPr>
              <a:solidFill>
                <a:srgbClr val="FF3399"/>
              </a:solidFill>
            </c:spPr>
            <c:extLst>
              <c:ext xmlns:c16="http://schemas.microsoft.com/office/drawing/2014/chart" uri="{C3380CC4-5D6E-409C-BE32-E72D297353CC}">
                <c16:uniqueId val="{00000005-00FE-FA4C-9E8F-19A9FE0F5FBE}"/>
              </c:ext>
            </c:extLst>
          </c:dPt>
          <c:dPt>
            <c:idx val="6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7-00FE-FA4C-9E8F-19A9FE0F5FBE}"/>
              </c:ext>
            </c:extLst>
          </c:dPt>
          <c:dPt>
            <c:idx val="18"/>
            <c:bubble3D val="0"/>
            <c:spPr>
              <a:solidFill>
                <a:srgbClr val="FF9999"/>
              </a:solidFill>
            </c:spPr>
            <c:extLst>
              <c:ext xmlns:c16="http://schemas.microsoft.com/office/drawing/2014/chart" uri="{C3380CC4-5D6E-409C-BE32-E72D297353CC}">
                <c16:uniqueId val="{00000009-00FE-FA4C-9E8F-19A9FE0F5FBE}"/>
              </c:ext>
            </c:extLst>
          </c:dPt>
          <c:dLbls>
            <c:dLbl>
              <c:idx val="0"/>
              <c:layout>
                <c:manualLayout>
                  <c:x val="3.34229476039163E-2"/>
                  <c:y val="-2.71300065251840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FE-FA4C-9E8F-19A9FE0F5FBE}"/>
                </c:ext>
              </c:extLst>
            </c:dLbl>
            <c:dLbl>
              <c:idx val="1"/>
              <c:layout>
                <c:manualLayout>
                  <c:x val="2.1583431214265699E-2"/>
                  <c:y val="5.42600130503681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0FE-FA4C-9E8F-19A9FE0F5FBE}"/>
                </c:ext>
              </c:extLst>
            </c:dLbl>
            <c:dLbl>
              <c:idx val="2"/>
              <c:layout>
                <c:manualLayout>
                  <c:x val="4.4070206514308603E-2"/>
                  <c:y val="0.1450777584438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FE-FA4C-9E8F-19A9FE0F5FBE}"/>
                </c:ext>
              </c:extLst>
            </c:dLbl>
            <c:dLbl>
              <c:idx val="3"/>
              <c:layout>
                <c:manualLayout>
                  <c:x val="-6.7387006150911304E-4"/>
                  <c:y val="0.226905509119721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FE-FA4C-9E8F-19A9FE0F5FBE}"/>
                </c:ext>
              </c:extLst>
            </c:dLbl>
            <c:dLbl>
              <c:idx val="4"/>
              <c:layout>
                <c:manualLayout>
                  <c:x val="-6.6394558980589102E-2"/>
                  <c:y val="0.21950641643103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0FE-FA4C-9E8F-19A9FE0F5FBE}"/>
                </c:ext>
              </c:extLst>
            </c:dLbl>
            <c:dLbl>
              <c:idx val="5"/>
              <c:layout>
                <c:manualLayout>
                  <c:x val="-6.7575734543553201E-2"/>
                  <c:y val="0.194842579933505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FE-FA4C-9E8F-19A9FE0F5FBE}"/>
                </c:ext>
              </c:extLst>
            </c:dLbl>
            <c:dLbl>
              <c:idx val="6"/>
              <c:layout>
                <c:manualLayout>
                  <c:x val="-2.9341892005494401E-2"/>
                  <c:y val="0.263900972563153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FE-FA4C-9E8F-19A9FE0F5FBE}"/>
                </c:ext>
              </c:extLst>
            </c:dLbl>
            <c:dLbl>
              <c:idx val="7"/>
              <c:layout>
                <c:manualLayout>
                  <c:x val="-8.4639758803770906E-2"/>
                  <c:y val="0.217040052201472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FE-FA4C-9E8F-19A9FE0F5FBE}"/>
                </c:ext>
              </c:extLst>
            </c:dLbl>
            <c:dLbl>
              <c:idx val="8"/>
              <c:layout>
                <c:manualLayout>
                  <c:x val="-0.104491276796829"/>
                  <c:y val="0.167712573408320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0FE-FA4C-9E8F-19A9FE0F5FBE}"/>
                </c:ext>
              </c:extLst>
            </c:dLbl>
            <c:dLbl>
              <c:idx val="9"/>
              <c:layout>
                <c:manualLayout>
                  <c:x val="-0.14860043792598901"/>
                  <c:y val="0.118385483018984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0FE-FA4C-9E8F-19A9FE0F5FBE}"/>
                </c:ext>
              </c:extLst>
            </c:dLbl>
            <c:dLbl>
              <c:idx val="10"/>
              <c:layout>
                <c:manualLayout>
                  <c:x val="-0.19334283542358"/>
                  <c:y val="6.41250815648013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0FE-FA4C-9E8F-19A9FE0F5FBE}"/>
                </c:ext>
              </c:extLst>
            </c:dLbl>
            <c:dLbl>
              <c:idx val="11"/>
              <c:layout>
                <c:manualLayout>
                  <c:x val="-0.18283169378807099"/>
                  <c:y val="-1.9420190783954299E-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0FE-FA4C-9E8F-19A9FE0F5FBE}"/>
                </c:ext>
              </c:extLst>
            </c:dLbl>
            <c:dLbl>
              <c:idx val="12"/>
              <c:layout>
                <c:manualLayout>
                  <c:x val="-0.22208025926758801"/>
                  <c:y val="-7.53171317155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0FE-FA4C-9E8F-19A9FE0F5FBE}"/>
                </c:ext>
              </c:extLst>
            </c:dLbl>
            <c:dLbl>
              <c:idx val="13"/>
              <c:layout>
                <c:manualLayout>
                  <c:x val="-0.169802270628679"/>
                  <c:y val="-5.61325078457571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0FE-FA4C-9E8F-19A9FE0F5FBE}"/>
                </c:ext>
              </c:extLst>
            </c:dLbl>
            <c:dLbl>
              <c:idx val="14"/>
              <c:layout>
                <c:manualLayout>
                  <c:x val="-0.120867550615533"/>
                  <c:y val="-4.133257465121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0FE-FA4C-9E8F-19A9FE0F5FBE}"/>
                </c:ext>
              </c:extLst>
            </c:dLbl>
            <c:dLbl>
              <c:idx val="15"/>
              <c:layout>
                <c:manualLayout>
                  <c:x val="-6.60165425025631E-2"/>
                  <c:y val="-3.17939595438586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0FE-FA4C-9E8F-19A9FE0F5FBE}"/>
                </c:ext>
              </c:extLst>
            </c:dLbl>
            <c:dLbl>
              <c:idx val="16"/>
              <c:layout>
                <c:manualLayout>
                  <c:x val="3.3393507765680799E-3"/>
                  <c:y val="-2.46486887487183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0FE-FA4C-9E8F-19A9FE0F5FBE}"/>
                </c:ext>
              </c:extLst>
            </c:dLbl>
            <c:dLbl>
              <c:idx val="17"/>
              <c:layout>
                <c:manualLayout>
                  <c:x val="7.2695244055699298E-2"/>
                  <c:y val="-2.10246869465245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0FE-FA4C-9E8F-19A9FE0F5FBE}"/>
                </c:ext>
              </c:extLst>
            </c:dLbl>
            <c:dLbl>
              <c:idx val="18"/>
              <c:layout>
                <c:manualLayout>
                  <c:x val="0.148278166845078"/>
                  <c:y val="-1.89667293291489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0FE-FA4C-9E8F-19A9FE0F5FBE}"/>
                </c:ext>
              </c:extLst>
            </c:dLbl>
            <c:dLbl>
              <c:idx val="19"/>
              <c:layout>
                <c:manualLayout>
                  <c:x val="0.18521822364045901"/>
                  <c:y val="-2.49607712146164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0FE-FA4C-9E8F-19A9FE0F5FBE}"/>
                </c:ext>
              </c:extLst>
            </c:dLbl>
            <c:dLbl>
              <c:idx val="20"/>
              <c:layout>
                <c:manualLayout>
                  <c:x val="0.230250989732661"/>
                  <c:y val="-2.44043827486561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0FE-FA4C-9E8F-19A9FE0F5FBE}"/>
                </c:ext>
              </c:extLst>
            </c:dLbl>
            <c:numFmt formatCode="0.0%" sourceLinked="0"/>
            <c:spPr>
              <a:gradFill flip="none" rotWithShape="1">
                <a:gsLst>
                  <a:gs pos="0">
                    <a:sysClr val="window" lastClr="FFFFFF">
                      <a:lumMod val="85000"/>
                      <a:shade val="30000"/>
                      <a:satMod val="115000"/>
                    </a:sysClr>
                  </a:gs>
                  <a:gs pos="50000">
                    <a:sysClr val="window" lastClr="FFFFFF">
                      <a:lumMod val="85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85000"/>
                      <a:shade val="100000"/>
                      <a:satMod val="115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  <c:txPr>
              <a:bodyPr/>
              <a:lstStyle/>
              <a:p>
                <a:pPr>
                  <a:defRPr sz="1100" b="1">
                    <a:solidFill>
                      <a:srgbClr val="7030A0"/>
                    </a:solidFill>
                    <a:latin typeface="Source Sans Pro" panose="020B0503030403020204" pitchFamily="34" charset="0"/>
                    <a:cs typeface="Arial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Tabelle1!$A$2:$A$22</c:f>
              <c:strCache>
                <c:ptCount val="21"/>
                <c:pt idx="0">
                  <c:v>Andere</c:v>
                </c:pt>
                <c:pt idx="1">
                  <c:v>Coriant</c:v>
                </c:pt>
                <c:pt idx="2">
                  <c:v>Beckhoff</c:v>
                </c:pt>
                <c:pt idx="3">
                  <c:v>Siemens-Healthcare</c:v>
                </c:pt>
                <c:pt idx="4">
                  <c:v>Airbus</c:v>
                </c:pt>
                <c:pt idx="5">
                  <c:v>ml &amp; s</c:v>
                </c:pt>
                <c:pt idx="6">
                  <c:v>TQ-Systems</c:v>
                </c:pt>
                <c:pt idx="7">
                  <c:v>Zollner</c:v>
                </c:pt>
                <c:pt idx="8">
                  <c:v>Liebherr</c:v>
                </c:pt>
                <c:pt idx="9">
                  <c:v>E.G.O.</c:v>
                </c:pt>
                <c:pt idx="10">
                  <c:v>BMK</c:v>
                </c:pt>
                <c:pt idx="11">
                  <c:v>Nord Micro</c:v>
                </c:pt>
                <c:pt idx="12">
                  <c:v>Benchmark</c:v>
                </c:pt>
                <c:pt idx="13">
                  <c:v>W. Kolb</c:v>
                </c:pt>
                <c:pt idx="14">
                  <c:v>Microsens</c:v>
                </c:pt>
                <c:pt idx="15">
                  <c:v>Rafi Eltec</c:v>
                </c:pt>
                <c:pt idx="16">
                  <c:v>Tonfunk</c:v>
                </c:pt>
                <c:pt idx="17">
                  <c:v>Marantec</c:v>
                </c:pt>
                <c:pt idx="18">
                  <c:v>JB-Lighting</c:v>
                </c:pt>
                <c:pt idx="19">
                  <c:v>EA</c:v>
                </c:pt>
                <c:pt idx="20">
                  <c:v>Tectron</c:v>
                </c:pt>
              </c:strCache>
            </c:strRef>
          </c:cat>
          <c:val>
            <c:numRef>
              <c:f>Tabelle1!$B$2:$B$22</c:f>
              <c:numCache>
                <c:formatCode>General</c:formatCode>
                <c:ptCount val="21"/>
                <c:pt idx="0">
                  <c:v>10392</c:v>
                </c:pt>
                <c:pt idx="1">
                  <c:v>1876</c:v>
                </c:pt>
                <c:pt idx="2">
                  <c:v>1589</c:v>
                </c:pt>
                <c:pt idx="3">
                  <c:v>1238</c:v>
                </c:pt>
                <c:pt idx="4">
                  <c:v>911</c:v>
                </c:pt>
                <c:pt idx="5">
                  <c:v>837</c:v>
                </c:pt>
                <c:pt idx="6">
                  <c:v>701</c:v>
                </c:pt>
                <c:pt idx="7">
                  <c:v>570</c:v>
                </c:pt>
                <c:pt idx="8">
                  <c:v>534</c:v>
                </c:pt>
                <c:pt idx="9">
                  <c:v>472</c:v>
                </c:pt>
                <c:pt idx="10">
                  <c:v>457</c:v>
                </c:pt>
                <c:pt idx="11">
                  <c:v>403</c:v>
                </c:pt>
                <c:pt idx="12">
                  <c:v>388</c:v>
                </c:pt>
                <c:pt idx="13">
                  <c:v>375</c:v>
                </c:pt>
                <c:pt idx="14">
                  <c:v>372</c:v>
                </c:pt>
                <c:pt idx="15">
                  <c:v>332</c:v>
                </c:pt>
                <c:pt idx="16">
                  <c:v>294</c:v>
                </c:pt>
                <c:pt idx="17">
                  <c:v>251</c:v>
                </c:pt>
                <c:pt idx="18">
                  <c:v>188</c:v>
                </c:pt>
                <c:pt idx="19">
                  <c:v>186</c:v>
                </c:pt>
                <c:pt idx="2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00FE-FA4C-9E8F-19A9FE0F5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0835058213082"/>
          <c:y val="8.9630006525184103E-2"/>
          <c:w val="0.81102713356832201"/>
          <c:h val="0.78867725196532301"/>
        </c:manualLayout>
      </c:layout>
      <c:pie3D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K€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CCFF"/>
              </a:solidFill>
            </c:spPr>
            <c:extLst>
              <c:ext xmlns:c16="http://schemas.microsoft.com/office/drawing/2014/chart" uri="{C3380CC4-5D6E-409C-BE32-E72D297353CC}">
                <c16:uniqueId val="{00000001-8FF7-8F44-9397-C80A77427BC8}"/>
              </c:ext>
            </c:extLst>
          </c:dPt>
          <c:dPt>
            <c:idx val="3"/>
            <c:bubble3D val="0"/>
            <c:spPr>
              <a:solidFill>
                <a:srgbClr val="FFFFCC"/>
              </a:solidFill>
            </c:spPr>
            <c:extLst>
              <c:ext xmlns:c16="http://schemas.microsoft.com/office/drawing/2014/chart" uri="{C3380CC4-5D6E-409C-BE32-E72D297353CC}">
                <c16:uniqueId val="{00000003-8FF7-8F44-9397-C80A77427BC8}"/>
              </c:ext>
            </c:extLst>
          </c:dPt>
          <c:dPt>
            <c:idx val="5"/>
            <c:bubble3D val="0"/>
            <c:spPr>
              <a:solidFill>
                <a:srgbClr val="FF3399"/>
              </a:solidFill>
            </c:spPr>
            <c:extLst>
              <c:ext xmlns:c16="http://schemas.microsoft.com/office/drawing/2014/chart" uri="{C3380CC4-5D6E-409C-BE32-E72D297353CC}">
                <c16:uniqueId val="{00000005-8FF7-8F44-9397-C80A77427BC8}"/>
              </c:ext>
            </c:extLst>
          </c:dPt>
          <c:dPt>
            <c:idx val="6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7-8FF7-8F44-9397-C80A77427BC8}"/>
              </c:ext>
            </c:extLst>
          </c:dPt>
          <c:dPt>
            <c:idx val="18"/>
            <c:bubble3D val="0"/>
            <c:spPr>
              <a:solidFill>
                <a:srgbClr val="FF9999"/>
              </a:solidFill>
            </c:spPr>
            <c:extLst>
              <c:ext xmlns:c16="http://schemas.microsoft.com/office/drawing/2014/chart" uri="{C3380CC4-5D6E-409C-BE32-E72D297353CC}">
                <c16:uniqueId val="{00000009-8FF7-8F44-9397-C80A77427BC8}"/>
              </c:ext>
            </c:extLst>
          </c:dPt>
          <c:dLbls>
            <c:dLbl>
              <c:idx val="0"/>
              <c:layout>
                <c:manualLayout>
                  <c:x val="3.34229476039163E-2"/>
                  <c:y val="-2.71300065251840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F7-8F44-9397-C80A77427BC8}"/>
                </c:ext>
              </c:extLst>
            </c:dLbl>
            <c:dLbl>
              <c:idx val="1"/>
              <c:layout>
                <c:manualLayout>
                  <c:x val="2.1583431214265699E-2"/>
                  <c:y val="5.42600130503681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FF7-8F44-9397-C80A77427BC8}"/>
                </c:ext>
              </c:extLst>
            </c:dLbl>
            <c:dLbl>
              <c:idx val="2"/>
              <c:layout>
                <c:manualLayout>
                  <c:x val="4.4070206514308603E-2"/>
                  <c:y val="0.1450777584438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FF7-8F44-9397-C80A77427BC8}"/>
                </c:ext>
              </c:extLst>
            </c:dLbl>
            <c:dLbl>
              <c:idx val="3"/>
              <c:layout>
                <c:manualLayout>
                  <c:x val="-6.7387006150911304E-4"/>
                  <c:y val="0.226905509119721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F7-8F44-9397-C80A77427BC8}"/>
                </c:ext>
              </c:extLst>
            </c:dLbl>
            <c:dLbl>
              <c:idx val="4"/>
              <c:layout>
                <c:manualLayout>
                  <c:x val="-6.6394558980589102E-2"/>
                  <c:y val="0.21950641643103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FF7-8F44-9397-C80A77427BC8}"/>
                </c:ext>
              </c:extLst>
            </c:dLbl>
            <c:dLbl>
              <c:idx val="5"/>
              <c:layout>
                <c:manualLayout>
                  <c:x val="-7.8948803001923196E-2"/>
                  <c:y val="0.194842579933505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F7-8F44-9397-C80A77427BC8}"/>
                </c:ext>
              </c:extLst>
            </c:dLbl>
            <c:dLbl>
              <c:idx val="6"/>
              <c:layout>
                <c:manualLayout>
                  <c:x val="-8.3363435474646905E-2"/>
                  <c:y val="0.268833701022278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FF7-8F44-9397-C80A77427BC8}"/>
                </c:ext>
              </c:extLst>
            </c:dLbl>
            <c:dLbl>
              <c:idx val="7"/>
              <c:layout>
                <c:manualLayout>
                  <c:x val="-0.101699193583503"/>
                  <c:y val="0.226905509119721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FF7-8F44-9397-C80A77427BC8}"/>
                </c:ext>
              </c:extLst>
            </c:dLbl>
            <c:dLbl>
              <c:idx val="8"/>
              <c:layout>
                <c:manualLayout>
                  <c:x val="-0.120129092011584"/>
                  <c:y val="0.17017893763788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FF7-8F44-9397-C80A77427BC8}"/>
                </c:ext>
              </c:extLst>
            </c:dLbl>
            <c:dLbl>
              <c:idx val="9"/>
              <c:layout>
                <c:manualLayout>
                  <c:x val="-0.14860043792598901"/>
                  <c:y val="0.118385483018984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FF7-8F44-9397-C80A77427BC8}"/>
                </c:ext>
              </c:extLst>
            </c:dLbl>
            <c:dLbl>
              <c:idx val="10"/>
              <c:layout>
                <c:manualLayout>
                  <c:x val="-0.20045093324846899"/>
                  <c:y val="6.659144579436350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FF7-8F44-9397-C80A77427BC8}"/>
                </c:ext>
              </c:extLst>
            </c:dLbl>
            <c:dLbl>
              <c:idx val="11"/>
              <c:layout>
                <c:manualLayout>
                  <c:x val="-0.221215422042469"/>
                  <c:y val="4.932534257216540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FF7-8F44-9397-C80A77427BC8}"/>
                </c:ext>
              </c:extLst>
            </c:dLbl>
            <c:dLbl>
              <c:idx val="12"/>
              <c:layout>
                <c:manualLayout>
                  <c:x val="-0.23487483535238801"/>
                  <c:y val="-7.53171317155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FF7-8F44-9397-C80A77427BC8}"/>
                </c:ext>
              </c:extLst>
            </c:dLbl>
            <c:dLbl>
              <c:idx val="13"/>
              <c:layout>
                <c:manualLayout>
                  <c:x val="-0.14705635758903601"/>
                  <c:y val="-6.63440325637758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FF7-8F44-9397-C80A77427BC8}"/>
                </c:ext>
              </c:extLst>
            </c:dLbl>
            <c:dLbl>
              <c:idx val="14"/>
              <c:layout>
                <c:manualLayout>
                  <c:x val="-8.6748681056068505E-2"/>
                  <c:y val="-4.487695367119289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FF7-8F44-9397-C80A77427BC8}"/>
                </c:ext>
              </c:extLst>
            </c:dLbl>
            <c:dLbl>
              <c:idx val="15"/>
              <c:layout>
                <c:manualLayout>
                  <c:x val="-4.0427390332964601E-2"/>
                  <c:y val="-2.93275953142963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FF7-8F44-9397-C80A77427BC8}"/>
                </c:ext>
              </c:extLst>
            </c:dLbl>
            <c:dLbl>
              <c:idx val="16"/>
              <c:layout>
                <c:manualLayout>
                  <c:x val="-5.1903666132980999E-3"/>
                  <c:y val="-2.8131699965820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FF7-8F44-9397-C80A77427BC8}"/>
                </c:ext>
              </c:extLst>
            </c:dLbl>
            <c:dLbl>
              <c:idx val="17"/>
              <c:layout>
                <c:manualLayout>
                  <c:x val="4.8527711451078398E-2"/>
                  <c:y val="-2.2754443339651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FF7-8F44-9397-C80A77427BC8}"/>
                </c:ext>
              </c:extLst>
            </c:dLbl>
            <c:dLbl>
              <c:idx val="18"/>
              <c:layout>
                <c:manualLayout>
                  <c:x val="9.9943101635836307E-2"/>
                  <c:y val="-1.914015163284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FF7-8F44-9397-C80A77427BC8}"/>
                </c:ext>
              </c:extLst>
            </c:dLbl>
            <c:dLbl>
              <c:idx val="19"/>
              <c:layout>
                <c:manualLayout>
                  <c:x val="0.12835344104135099"/>
                  <c:y val="-1.914015163284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FF7-8F44-9397-C80A77427BC8}"/>
                </c:ext>
              </c:extLst>
            </c:dLbl>
            <c:dLbl>
              <c:idx val="20"/>
              <c:layout>
                <c:manualLayout>
                  <c:x val="0.15632677235382"/>
                  <c:y val="-1.914015163284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FF7-8F44-9397-C80A77427BC8}"/>
                </c:ext>
              </c:extLst>
            </c:dLbl>
            <c:numFmt formatCode="0.0%" sourceLinked="0"/>
            <c:spPr>
              <a:gradFill flip="none" rotWithShape="1">
                <a:gsLst>
                  <a:gs pos="0">
                    <a:sysClr val="window" lastClr="FFFFFF">
                      <a:lumMod val="85000"/>
                      <a:shade val="30000"/>
                      <a:satMod val="115000"/>
                    </a:sysClr>
                  </a:gs>
                  <a:gs pos="50000">
                    <a:sysClr val="window" lastClr="FFFFFF">
                      <a:lumMod val="85000"/>
                      <a:shade val="67500"/>
                      <a:satMod val="115000"/>
                    </a:sysClr>
                  </a:gs>
                  <a:gs pos="100000">
                    <a:sysClr val="window" lastClr="FFFFFF">
                      <a:lumMod val="85000"/>
                      <a:shade val="100000"/>
                      <a:satMod val="115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  <c:txPr>
              <a:bodyPr/>
              <a:lstStyle/>
              <a:p>
                <a:pPr>
                  <a:defRPr sz="1100" b="1">
                    <a:solidFill>
                      <a:srgbClr val="7030A0"/>
                    </a:solidFill>
                    <a:latin typeface="Source Sans Pro" panose="020B0503030403020204" pitchFamily="34" charset="0"/>
                    <a:cs typeface="Arial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Tabelle1!$A$2:$A$22</c:f>
              <c:strCache>
                <c:ptCount val="21"/>
                <c:pt idx="0">
                  <c:v>Andere</c:v>
                </c:pt>
                <c:pt idx="1">
                  <c:v>Beckhoff</c:v>
                </c:pt>
                <c:pt idx="2">
                  <c:v>Coriant</c:v>
                </c:pt>
                <c:pt idx="3">
                  <c:v>Siemens-Healthcare</c:v>
                </c:pt>
                <c:pt idx="4">
                  <c:v>Zollner</c:v>
                </c:pt>
                <c:pt idx="5">
                  <c:v>ml &amp; s</c:v>
                </c:pt>
                <c:pt idx="6">
                  <c:v>Airbus</c:v>
                </c:pt>
                <c:pt idx="7">
                  <c:v>Compact Dynamics</c:v>
                </c:pt>
                <c:pt idx="8">
                  <c:v>E.G.O.</c:v>
                </c:pt>
                <c:pt idx="9">
                  <c:v>Siemens Shenzhen</c:v>
                </c:pt>
                <c:pt idx="10">
                  <c:v>TQ-Systems</c:v>
                </c:pt>
                <c:pt idx="11">
                  <c:v>Liebherr</c:v>
                </c:pt>
                <c:pt idx="12">
                  <c:v>Siemens/Ind.</c:v>
                </c:pt>
                <c:pt idx="13">
                  <c:v>Microsens</c:v>
                </c:pt>
                <c:pt idx="14">
                  <c:v>Woodward</c:v>
                </c:pt>
                <c:pt idx="15">
                  <c:v>Tonfunk</c:v>
                </c:pt>
                <c:pt idx="16">
                  <c:v>W. Kolb</c:v>
                </c:pt>
                <c:pt idx="17">
                  <c:v>Rafi Eltec</c:v>
                </c:pt>
                <c:pt idx="18">
                  <c:v>Aaronia</c:v>
                </c:pt>
                <c:pt idx="19">
                  <c:v>Steca</c:v>
                </c:pt>
                <c:pt idx="20">
                  <c:v>BMK</c:v>
                </c:pt>
              </c:strCache>
            </c:strRef>
          </c:cat>
          <c:val>
            <c:numRef>
              <c:f>Tabelle1!$B$2:$B$22</c:f>
              <c:numCache>
                <c:formatCode>General</c:formatCode>
                <c:ptCount val="21"/>
                <c:pt idx="0">
                  <c:v>10218</c:v>
                </c:pt>
                <c:pt idx="1">
                  <c:v>1861</c:v>
                </c:pt>
                <c:pt idx="2">
                  <c:v>1502</c:v>
                </c:pt>
                <c:pt idx="3">
                  <c:v>1242</c:v>
                </c:pt>
                <c:pt idx="4">
                  <c:v>663</c:v>
                </c:pt>
                <c:pt idx="5">
                  <c:v>646</c:v>
                </c:pt>
                <c:pt idx="6">
                  <c:v>627</c:v>
                </c:pt>
                <c:pt idx="7">
                  <c:v>500</c:v>
                </c:pt>
                <c:pt idx="8">
                  <c:v>462</c:v>
                </c:pt>
                <c:pt idx="9">
                  <c:v>456</c:v>
                </c:pt>
                <c:pt idx="10">
                  <c:v>427</c:v>
                </c:pt>
                <c:pt idx="11">
                  <c:v>421</c:v>
                </c:pt>
                <c:pt idx="12">
                  <c:v>381</c:v>
                </c:pt>
                <c:pt idx="13">
                  <c:v>358</c:v>
                </c:pt>
                <c:pt idx="14">
                  <c:v>330</c:v>
                </c:pt>
                <c:pt idx="15">
                  <c:v>267</c:v>
                </c:pt>
                <c:pt idx="16">
                  <c:v>264</c:v>
                </c:pt>
                <c:pt idx="17">
                  <c:v>253</c:v>
                </c:pt>
                <c:pt idx="18">
                  <c:v>241</c:v>
                </c:pt>
                <c:pt idx="19">
                  <c:v>230</c:v>
                </c:pt>
                <c:pt idx="20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8FF7-8F44-9397-C80A77427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BCD487-B615-40E9-B917-50FD8C2677D2}" type="doc">
      <dgm:prSet loTypeId="urn:microsoft.com/office/officeart/2005/8/layout/radial5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53204BAB-5A6A-40A1-952D-6E17DA14452A}">
      <dgm:prSet phldrT="[Text]"/>
      <dgm:spPr>
        <a:solidFill>
          <a:srgbClr val="990099"/>
        </a:solidFill>
      </dgm:spPr>
      <dgm:t>
        <a:bodyPr/>
        <a:lstStyle/>
        <a:p>
          <a:r>
            <a:rPr lang="de-DE" b="1" dirty="0">
              <a:latin typeface="Source Sans Pro" panose="020B0503030403020204" pitchFamily="34" charset="0"/>
              <a:cs typeface="Arial" pitchFamily="34" charset="0"/>
            </a:rPr>
            <a:t>Kunde</a:t>
          </a:r>
        </a:p>
      </dgm:t>
    </dgm:pt>
    <dgm:pt modelId="{0061170A-98DB-45B6-A2A5-F647893AA981}" type="parTrans" cxnId="{6603F2AC-9413-4502-A55B-7FF94401DA50}">
      <dgm:prSet/>
      <dgm:spPr/>
      <dgm:t>
        <a:bodyPr/>
        <a:lstStyle/>
        <a:p>
          <a:endParaRPr lang="de-DE"/>
        </a:p>
      </dgm:t>
    </dgm:pt>
    <dgm:pt modelId="{6A05ADCE-EC39-438C-9F03-4CB1C0DA1359}" type="sibTrans" cxnId="{6603F2AC-9413-4502-A55B-7FF94401DA50}">
      <dgm:prSet/>
      <dgm:spPr/>
      <dgm:t>
        <a:bodyPr/>
        <a:lstStyle/>
        <a:p>
          <a:endParaRPr lang="de-DE"/>
        </a:p>
      </dgm:t>
    </dgm:pt>
    <dgm:pt modelId="{C80EDD96-D85A-480B-AF68-8B7F368FD8B7}">
      <dgm:prSet phldrT="[Text]"/>
      <dgm:spPr>
        <a:solidFill>
          <a:srgbClr val="009999"/>
        </a:solidFill>
      </dgm:spPr>
      <dgm:t>
        <a:bodyPr/>
        <a:lstStyle/>
        <a:p>
          <a:r>
            <a:rPr lang="de-DE" b="1" dirty="0">
              <a:latin typeface="Source Sans Pro" panose="020B0503030403020204" pitchFamily="34" charset="0"/>
              <a:cs typeface="Arial" pitchFamily="34" charset="0"/>
            </a:rPr>
            <a:t>Franchise</a:t>
          </a:r>
        </a:p>
        <a:p>
          <a:r>
            <a:rPr lang="de-DE" b="1" dirty="0">
              <a:latin typeface="Source Sans Pro" panose="020B0503030403020204" pitchFamily="34" charset="0"/>
              <a:cs typeface="Arial" pitchFamily="34" charset="0"/>
            </a:rPr>
            <a:t>Distribution</a:t>
          </a:r>
        </a:p>
      </dgm:t>
    </dgm:pt>
    <dgm:pt modelId="{4C8ED877-5948-4417-A012-C029CFBEB39E}" type="parTrans" cxnId="{5E769B90-CD50-4FAF-AE1F-7B86516D4D46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de-DE" b="1">
            <a:latin typeface="Source Sans Pro" panose="020B0503030403020204" pitchFamily="34" charset="0"/>
          </a:endParaRPr>
        </a:p>
      </dgm:t>
    </dgm:pt>
    <dgm:pt modelId="{B8C1129C-5675-4E01-A99D-3898C2EA18CD}" type="sibTrans" cxnId="{5E769B90-CD50-4FAF-AE1F-7B86516D4D46}">
      <dgm:prSet/>
      <dgm:spPr/>
      <dgm:t>
        <a:bodyPr/>
        <a:lstStyle/>
        <a:p>
          <a:endParaRPr lang="de-DE"/>
        </a:p>
      </dgm:t>
    </dgm:pt>
    <dgm:pt modelId="{A537BB64-3018-47FA-8C41-E9A63482053B}">
      <dgm:prSet phldrT="[Text]" custT="1"/>
      <dgm:spPr>
        <a:solidFill>
          <a:srgbClr val="009999"/>
        </a:solidFill>
      </dgm:spPr>
      <dgm:t>
        <a:bodyPr/>
        <a:lstStyle/>
        <a:p>
          <a:r>
            <a:rPr lang="de-DE" sz="1700" b="1" dirty="0">
              <a:latin typeface="Source Sans Pro" panose="020B0503030403020204" pitchFamily="34" charset="0"/>
              <a:cs typeface="Arial" pitchFamily="34" charset="0"/>
            </a:rPr>
            <a:t>Engineering</a:t>
          </a:r>
        </a:p>
        <a:p>
          <a:r>
            <a:rPr lang="de-DE" sz="1700" b="1" dirty="0">
              <a:latin typeface="Source Sans Pro" panose="020B0503030403020204" pitchFamily="34" charset="0"/>
              <a:cs typeface="Arial" pitchFamily="34" charset="0"/>
            </a:rPr>
            <a:t>Services</a:t>
          </a:r>
        </a:p>
      </dgm:t>
    </dgm:pt>
    <dgm:pt modelId="{46E93D05-C98A-4AAD-9530-4CBFF5C30C07}" type="parTrans" cxnId="{2CBE69E7-0C53-4D7A-B584-1741E1179A8B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de-DE" b="1">
            <a:latin typeface="Source Sans Pro" panose="020B0503030403020204" pitchFamily="34" charset="0"/>
          </a:endParaRPr>
        </a:p>
      </dgm:t>
    </dgm:pt>
    <dgm:pt modelId="{A37E4214-82B9-4606-AC26-5CB16CD37C9D}" type="sibTrans" cxnId="{2CBE69E7-0C53-4D7A-B584-1741E1179A8B}">
      <dgm:prSet/>
      <dgm:spPr/>
      <dgm:t>
        <a:bodyPr/>
        <a:lstStyle/>
        <a:p>
          <a:endParaRPr lang="de-DE"/>
        </a:p>
      </dgm:t>
    </dgm:pt>
    <dgm:pt modelId="{F491786D-B748-4148-B9D8-0F45B926D4C3}">
      <dgm:prSet custT="1"/>
      <dgm:spPr>
        <a:solidFill>
          <a:srgbClr val="009999"/>
        </a:solidFill>
      </dgm:spPr>
      <dgm:t>
        <a:bodyPr/>
        <a:lstStyle/>
        <a:p>
          <a:r>
            <a:rPr lang="de-DE" sz="1700" b="1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gm:t>
    </dgm:pt>
    <dgm:pt modelId="{9D3CB7DF-ED48-46AF-AFA2-C3B84C90F845}" type="parTrans" cxnId="{2D72D5C7-A2EC-4F8F-AD71-BE2F1E83E282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de-DE" b="1">
            <a:latin typeface="Source Sans Pro" panose="020B0503030403020204" pitchFamily="34" charset="0"/>
          </a:endParaRPr>
        </a:p>
      </dgm:t>
    </dgm:pt>
    <dgm:pt modelId="{9EA13190-F37B-4CEF-ADDE-181DB27DC758}" type="sibTrans" cxnId="{2D72D5C7-A2EC-4F8F-AD71-BE2F1E83E282}">
      <dgm:prSet/>
      <dgm:spPr/>
      <dgm:t>
        <a:bodyPr/>
        <a:lstStyle/>
        <a:p>
          <a:endParaRPr lang="de-DE"/>
        </a:p>
      </dgm:t>
    </dgm:pt>
    <dgm:pt modelId="{A9FB3B87-B085-4767-93A2-CFC98B315C87}" type="pres">
      <dgm:prSet presAssocID="{A4BCD487-B615-40E9-B917-50FD8C2677D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7D5CFE-18C1-41EA-91BD-02507255CA49}" type="pres">
      <dgm:prSet presAssocID="{53204BAB-5A6A-40A1-952D-6E17DA14452A}" presName="centerShape" presStyleLbl="node0" presStyleIdx="0" presStyleCnt="1" custScaleX="130286" custScaleY="130286"/>
      <dgm:spPr/>
    </dgm:pt>
    <dgm:pt modelId="{8242403C-2A9B-4321-B1AD-962EB06E6AF8}" type="pres">
      <dgm:prSet presAssocID="{4C8ED877-5948-4417-A012-C029CFBEB39E}" presName="parTrans" presStyleLbl="sibTrans2D1" presStyleIdx="0" presStyleCnt="3"/>
      <dgm:spPr/>
    </dgm:pt>
    <dgm:pt modelId="{F8A76505-F9A5-4721-B85D-9985BBA177EF}" type="pres">
      <dgm:prSet presAssocID="{4C8ED877-5948-4417-A012-C029CFBEB39E}" presName="connectorText" presStyleLbl="sibTrans2D1" presStyleIdx="0" presStyleCnt="3"/>
      <dgm:spPr/>
    </dgm:pt>
    <dgm:pt modelId="{85D289B9-35F4-418A-8300-2F7672482920}" type="pres">
      <dgm:prSet presAssocID="{C80EDD96-D85A-480B-AF68-8B7F368FD8B7}" presName="node" presStyleLbl="node1" presStyleIdx="0" presStyleCnt="3">
        <dgm:presLayoutVars>
          <dgm:bulletEnabled val="1"/>
        </dgm:presLayoutVars>
      </dgm:prSet>
      <dgm:spPr/>
    </dgm:pt>
    <dgm:pt modelId="{BE00B384-3926-42D2-8672-9E7E909CE0A8}" type="pres">
      <dgm:prSet presAssocID="{46E93D05-C98A-4AAD-9530-4CBFF5C30C07}" presName="parTrans" presStyleLbl="sibTrans2D1" presStyleIdx="1" presStyleCnt="3"/>
      <dgm:spPr/>
    </dgm:pt>
    <dgm:pt modelId="{EC5FD020-064B-4645-8A4D-BD104CD1DD60}" type="pres">
      <dgm:prSet presAssocID="{46E93D05-C98A-4AAD-9530-4CBFF5C30C07}" presName="connectorText" presStyleLbl="sibTrans2D1" presStyleIdx="1" presStyleCnt="3"/>
      <dgm:spPr/>
    </dgm:pt>
    <dgm:pt modelId="{5F03E308-60B7-4739-8F4E-2C9F446AB0EE}" type="pres">
      <dgm:prSet presAssocID="{A537BB64-3018-47FA-8C41-E9A63482053B}" presName="node" presStyleLbl="node1" presStyleIdx="1" presStyleCnt="3">
        <dgm:presLayoutVars>
          <dgm:bulletEnabled val="1"/>
        </dgm:presLayoutVars>
      </dgm:prSet>
      <dgm:spPr/>
    </dgm:pt>
    <dgm:pt modelId="{C97936BF-01D6-43DD-A7C5-6CE745E924BA}" type="pres">
      <dgm:prSet presAssocID="{9D3CB7DF-ED48-46AF-AFA2-C3B84C90F845}" presName="parTrans" presStyleLbl="sibTrans2D1" presStyleIdx="2" presStyleCnt="3"/>
      <dgm:spPr/>
    </dgm:pt>
    <dgm:pt modelId="{39F8B6D5-7007-4DC3-8BBD-0CDA746375D0}" type="pres">
      <dgm:prSet presAssocID="{9D3CB7DF-ED48-46AF-AFA2-C3B84C90F845}" presName="connectorText" presStyleLbl="sibTrans2D1" presStyleIdx="2" presStyleCnt="3"/>
      <dgm:spPr/>
    </dgm:pt>
    <dgm:pt modelId="{3C89C3B1-952B-4D2A-A701-D666591BDCC2}" type="pres">
      <dgm:prSet presAssocID="{F491786D-B748-4148-B9D8-0F45B926D4C3}" presName="node" presStyleLbl="node1" presStyleIdx="2" presStyleCnt="3">
        <dgm:presLayoutVars>
          <dgm:bulletEnabled val="1"/>
        </dgm:presLayoutVars>
      </dgm:prSet>
      <dgm:spPr/>
    </dgm:pt>
  </dgm:ptLst>
  <dgm:cxnLst>
    <dgm:cxn modelId="{5FA5A903-DE0B-4813-A335-41D3162A614C}" type="presOf" srcId="{F491786D-B748-4148-B9D8-0F45B926D4C3}" destId="{3C89C3B1-952B-4D2A-A701-D666591BDCC2}" srcOrd="0" destOrd="0" presId="urn:microsoft.com/office/officeart/2005/8/layout/radial5"/>
    <dgm:cxn modelId="{65137538-3D22-46B6-A347-F77B9D882A65}" type="presOf" srcId="{4C8ED877-5948-4417-A012-C029CFBEB39E}" destId="{8242403C-2A9B-4321-B1AD-962EB06E6AF8}" srcOrd="0" destOrd="0" presId="urn:microsoft.com/office/officeart/2005/8/layout/radial5"/>
    <dgm:cxn modelId="{C9F69446-54E2-434E-B5B9-9159E2C37D8B}" type="presOf" srcId="{46E93D05-C98A-4AAD-9530-4CBFF5C30C07}" destId="{BE00B384-3926-42D2-8672-9E7E909CE0A8}" srcOrd="0" destOrd="0" presId="urn:microsoft.com/office/officeart/2005/8/layout/radial5"/>
    <dgm:cxn modelId="{2DB28560-8C11-4722-82B2-A0501D9ACC6B}" type="presOf" srcId="{46E93D05-C98A-4AAD-9530-4CBFF5C30C07}" destId="{EC5FD020-064B-4645-8A4D-BD104CD1DD60}" srcOrd="1" destOrd="0" presId="urn:microsoft.com/office/officeart/2005/8/layout/radial5"/>
    <dgm:cxn modelId="{49626168-6418-492F-BD28-E77243BFDECB}" type="presOf" srcId="{9D3CB7DF-ED48-46AF-AFA2-C3B84C90F845}" destId="{39F8B6D5-7007-4DC3-8BBD-0CDA746375D0}" srcOrd="1" destOrd="0" presId="urn:microsoft.com/office/officeart/2005/8/layout/radial5"/>
    <dgm:cxn modelId="{3CAEEE83-9047-4153-862D-A00C813A2EED}" type="presOf" srcId="{53204BAB-5A6A-40A1-952D-6E17DA14452A}" destId="{3C7D5CFE-18C1-41EA-91BD-02507255CA49}" srcOrd="0" destOrd="0" presId="urn:microsoft.com/office/officeart/2005/8/layout/radial5"/>
    <dgm:cxn modelId="{D6D18384-CCEA-4E21-B6FD-C127B135EC45}" type="presOf" srcId="{4C8ED877-5948-4417-A012-C029CFBEB39E}" destId="{F8A76505-F9A5-4721-B85D-9985BBA177EF}" srcOrd="1" destOrd="0" presId="urn:microsoft.com/office/officeart/2005/8/layout/radial5"/>
    <dgm:cxn modelId="{CA0B068F-E871-43AB-9BAC-E65199E8C4A5}" type="presOf" srcId="{C80EDD96-D85A-480B-AF68-8B7F368FD8B7}" destId="{85D289B9-35F4-418A-8300-2F7672482920}" srcOrd="0" destOrd="0" presId="urn:microsoft.com/office/officeart/2005/8/layout/radial5"/>
    <dgm:cxn modelId="{5E769B90-CD50-4FAF-AE1F-7B86516D4D46}" srcId="{53204BAB-5A6A-40A1-952D-6E17DA14452A}" destId="{C80EDD96-D85A-480B-AF68-8B7F368FD8B7}" srcOrd="0" destOrd="0" parTransId="{4C8ED877-5948-4417-A012-C029CFBEB39E}" sibTransId="{B8C1129C-5675-4E01-A99D-3898C2EA18CD}"/>
    <dgm:cxn modelId="{6603F2AC-9413-4502-A55B-7FF94401DA50}" srcId="{A4BCD487-B615-40E9-B917-50FD8C2677D2}" destId="{53204BAB-5A6A-40A1-952D-6E17DA14452A}" srcOrd="0" destOrd="0" parTransId="{0061170A-98DB-45B6-A2A5-F647893AA981}" sibTransId="{6A05ADCE-EC39-438C-9F03-4CB1C0DA1359}"/>
    <dgm:cxn modelId="{EF33B6B5-00B4-40FF-B635-E98392C6F5C2}" type="presOf" srcId="{A4BCD487-B615-40E9-B917-50FD8C2677D2}" destId="{A9FB3B87-B085-4767-93A2-CFC98B315C87}" srcOrd="0" destOrd="0" presId="urn:microsoft.com/office/officeart/2005/8/layout/radial5"/>
    <dgm:cxn modelId="{2D72D5C7-A2EC-4F8F-AD71-BE2F1E83E282}" srcId="{53204BAB-5A6A-40A1-952D-6E17DA14452A}" destId="{F491786D-B748-4148-B9D8-0F45B926D4C3}" srcOrd="2" destOrd="0" parTransId="{9D3CB7DF-ED48-46AF-AFA2-C3B84C90F845}" sibTransId="{9EA13190-F37B-4CEF-ADDE-181DB27DC758}"/>
    <dgm:cxn modelId="{15308ACC-33A1-4D01-8273-7FB1766BF932}" type="presOf" srcId="{9D3CB7DF-ED48-46AF-AFA2-C3B84C90F845}" destId="{C97936BF-01D6-43DD-A7C5-6CE745E924BA}" srcOrd="0" destOrd="0" presId="urn:microsoft.com/office/officeart/2005/8/layout/radial5"/>
    <dgm:cxn modelId="{2CBE69E7-0C53-4D7A-B584-1741E1179A8B}" srcId="{53204BAB-5A6A-40A1-952D-6E17DA14452A}" destId="{A537BB64-3018-47FA-8C41-E9A63482053B}" srcOrd="1" destOrd="0" parTransId="{46E93D05-C98A-4AAD-9530-4CBFF5C30C07}" sibTransId="{A37E4214-82B9-4606-AC26-5CB16CD37C9D}"/>
    <dgm:cxn modelId="{22D241F6-0D23-4BC9-BBF0-7AA1F45DD143}" type="presOf" srcId="{A537BB64-3018-47FA-8C41-E9A63482053B}" destId="{5F03E308-60B7-4739-8F4E-2C9F446AB0EE}" srcOrd="0" destOrd="0" presId="urn:microsoft.com/office/officeart/2005/8/layout/radial5"/>
    <dgm:cxn modelId="{7834AB2B-18D5-4253-A0CD-D75860DA5FB4}" type="presParOf" srcId="{A9FB3B87-B085-4767-93A2-CFC98B315C87}" destId="{3C7D5CFE-18C1-41EA-91BD-02507255CA49}" srcOrd="0" destOrd="0" presId="urn:microsoft.com/office/officeart/2005/8/layout/radial5"/>
    <dgm:cxn modelId="{BBCD51AE-ED04-4B71-8CF0-B442C3ADD858}" type="presParOf" srcId="{A9FB3B87-B085-4767-93A2-CFC98B315C87}" destId="{8242403C-2A9B-4321-B1AD-962EB06E6AF8}" srcOrd="1" destOrd="0" presId="urn:microsoft.com/office/officeart/2005/8/layout/radial5"/>
    <dgm:cxn modelId="{1F6FA48E-5762-45A7-B81E-5C577B5DBBDB}" type="presParOf" srcId="{8242403C-2A9B-4321-B1AD-962EB06E6AF8}" destId="{F8A76505-F9A5-4721-B85D-9985BBA177EF}" srcOrd="0" destOrd="0" presId="urn:microsoft.com/office/officeart/2005/8/layout/radial5"/>
    <dgm:cxn modelId="{5C31EFEE-5CF9-4C9E-AA5D-3306FE92E127}" type="presParOf" srcId="{A9FB3B87-B085-4767-93A2-CFC98B315C87}" destId="{85D289B9-35F4-418A-8300-2F7672482920}" srcOrd="2" destOrd="0" presId="urn:microsoft.com/office/officeart/2005/8/layout/radial5"/>
    <dgm:cxn modelId="{2ABE2885-CB76-4566-8A22-014B4C94701E}" type="presParOf" srcId="{A9FB3B87-B085-4767-93A2-CFC98B315C87}" destId="{BE00B384-3926-42D2-8672-9E7E909CE0A8}" srcOrd="3" destOrd="0" presId="urn:microsoft.com/office/officeart/2005/8/layout/radial5"/>
    <dgm:cxn modelId="{9AAB9E9D-39FE-43DF-BE3D-7B0D903FD65F}" type="presParOf" srcId="{BE00B384-3926-42D2-8672-9E7E909CE0A8}" destId="{EC5FD020-064B-4645-8A4D-BD104CD1DD60}" srcOrd="0" destOrd="0" presId="urn:microsoft.com/office/officeart/2005/8/layout/radial5"/>
    <dgm:cxn modelId="{2462535B-8361-4840-B65E-CD252BEF19E7}" type="presParOf" srcId="{A9FB3B87-B085-4767-93A2-CFC98B315C87}" destId="{5F03E308-60B7-4739-8F4E-2C9F446AB0EE}" srcOrd="4" destOrd="0" presId="urn:microsoft.com/office/officeart/2005/8/layout/radial5"/>
    <dgm:cxn modelId="{79C996FD-44C7-4413-A136-57A741DD68E6}" type="presParOf" srcId="{A9FB3B87-B085-4767-93A2-CFC98B315C87}" destId="{C97936BF-01D6-43DD-A7C5-6CE745E924BA}" srcOrd="5" destOrd="0" presId="urn:microsoft.com/office/officeart/2005/8/layout/radial5"/>
    <dgm:cxn modelId="{AD0D9B09-6AB4-4DD2-9980-C928B15AD471}" type="presParOf" srcId="{C97936BF-01D6-43DD-A7C5-6CE745E924BA}" destId="{39F8B6D5-7007-4DC3-8BBD-0CDA746375D0}" srcOrd="0" destOrd="0" presId="urn:microsoft.com/office/officeart/2005/8/layout/radial5"/>
    <dgm:cxn modelId="{130EEAAD-6431-4F25-A3B3-DF318FCA48C8}" type="presParOf" srcId="{A9FB3B87-B085-4767-93A2-CFC98B315C87}" destId="{3C89C3B1-952B-4D2A-A701-D666591BDCC2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BCD487-B615-40E9-B917-50FD8C2677D2}" type="doc">
      <dgm:prSet loTypeId="urn:microsoft.com/office/officeart/2005/8/layout/radial5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53204BAB-5A6A-40A1-952D-6E17DA14452A}">
      <dgm:prSet phldrT="[Text]" custT="1"/>
      <dgm:spPr>
        <a:solidFill>
          <a:srgbClr val="990099"/>
        </a:solidFill>
      </dgm:spPr>
      <dgm:t>
        <a:bodyPr/>
        <a:lstStyle/>
        <a:p>
          <a:r>
            <a:rPr lang="de-DE" sz="2000" b="1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gm:t>
    </dgm:pt>
    <dgm:pt modelId="{0061170A-98DB-45B6-A2A5-F647893AA981}" type="par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6A05ADCE-EC39-438C-9F03-4CB1C0DA1359}" type="sib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C80EDD96-D85A-480B-AF68-8B7F368FD8B7}">
      <dgm:prSet phldrT="[Text]"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gm:t>
    </dgm:pt>
    <dgm:pt modelId="{4C8ED877-5948-4417-A012-C029CFBEB39E}" type="parTrans" cxnId="{5E769B90-CD50-4FAF-AE1F-7B86516D4D46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B8C1129C-5675-4E01-A99D-3898C2EA18CD}" type="sibTrans" cxnId="{5E769B90-CD50-4FAF-AE1F-7B86516D4D46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537BB64-3018-47FA-8C41-E9A63482053B}">
      <dgm:prSet phldrT="[Text]"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Konzepte</a:t>
          </a:r>
        </a:p>
      </dgm:t>
    </dgm:pt>
    <dgm:pt modelId="{46E93D05-C98A-4AAD-9530-4CBFF5C30C07}" type="parTrans" cxnId="{2CBE69E7-0C53-4D7A-B584-1741E1179A8B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A37E4214-82B9-4606-AC26-5CB16CD37C9D}" type="sibTrans" cxnId="{2CBE69E7-0C53-4D7A-B584-1741E1179A8B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F491786D-B748-4148-B9D8-0F45B926D4C3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Management</a:t>
          </a:r>
        </a:p>
      </dgm:t>
    </dgm:pt>
    <dgm:pt modelId="{9D3CB7DF-ED48-46AF-AFA2-C3B84C90F845}" type="parTrans" cxnId="{2D72D5C7-A2EC-4F8F-AD71-BE2F1E83E282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9EA13190-F37B-4CEF-ADDE-181DB27DC758}" type="sibTrans" cxnId="{2D72D5C7-A2EC-4F8F-AD71-BE2F1E83E282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5E8E0A3F-723B-4215-AEC7-3C6D71234C68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gm:t>
    </dgm:pt>
    <dgm:pt modelId="{6769C49A-3CDD-4466-8461-B834DE26DAFF}" type="parTrans" cxnId="{F329E2E8-350E-45F1-ABE8-FBD3A726BD8C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576AF1F8-421A-46D5-95C7-CE808F45AAEF}" type="sibTrans" cxnId="{F329E2E8-350E-45F1-ABE8-FBD3A726BD8C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3DC3D03-9A68-4022-B785-8A4691576CA8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</a:rPr>
            <a:t>Franchise</a:t>
          </a:r>
          <a:br>
            <a:rPr lang="de-DE" sz="1200" b="1" dirty="0">
              <a:latin typeface="Source Sans Pro" panose="020B0503030403020204" pitchFamily="34" charset="0"/>
            </a:rPr>
          </a:br>
          <a:r>
            <a:rPr lang="de-DE" sz="1200" b="1" dirty="0">
              <a:latin typeface="Source Sans Pro" panose="020B0503030403020204" pitchFamily="34" charset="0"/>
            </a:rPr>
            <a:t>Distribution</a:t>
          </a:r>
        </a:p>
      </dgm:t>
    </dgm:pt>
    <dgm:pt modelId="{7EFCC4A6-01F7-4D3C-8AFF-E8DCB7A8EF13}" type="parTrans" cxnId="{9B04F31D-B4B8-4AC0-945E-0F76669565E0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8A29AAA3-E624-413C-80C0-A8043180BEBE}" type="sibTrans" cxnId="{9B04F31D-B4B8-4AC0-945E-0F76669565E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9FB3B87-B085-4767-93A2-CFC98B315C87}" type="pres">
      <dgm:prSet presAssocID="{A4BCD487-B615-40E9-B917-50FD8C2677D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7D5CFE-18C1-41EA-91BD-02507255CA49}" type="pres">
      <dgm:prSet presAssocID="{53204BAB-5A6A-40A1-952D-6E17DA14452A}" presName="centerShape" presStyleLbl="node0" presStyleIdx="0" presStyleCnt="1"/>
      <dgm:spPr/>
    </dgm:pt>
    <dgm:pt modelId="{8242403C-2A9B-4321-B1AD-962EB06E6AF8}" type="pres">
      <dgm:prSet presAssocID="{4C8ED877-5948-4417-A012-C029CFBEB39E}" presName="parTrans" presStyleLbl="sibTrans2D1" presStyleIdx="0" presStyleCnt="5"/>
      <dgm:spPr/>
    </dgm:pt>
    <dgm:pt modelId="{F8A76505-F9A5-4721-B85D-9985BBA177EF}" type="pres">
      <dgm:prSet presAssocID="{4C8ED877-5948-4417-A012-C029CFBEB39E}" presName="connectorText" presStyleLbl="sibTrans2D1" presStyleIdx="0" presStyleCnt="5"/>
      <dgm:spPr/>
    </dgm:pt>
    <dgm:pt modelId="{85D289B9-35F4-418A-8300-2F7672482920}" type="pres">
      <dgm:prSet presAssocID="{C80EDD96-D85A-480B-AF68-8B7F368FD8B7}" presName="node" presStyleLbl="node1" presStyleIdx="0" presStyleCnt="5">
        <dgm:presLayoutVars>
          <dgm:bulletEnabled val="1"/>
        </dgm:presLayoutVars>
      </dgm:prSet>
      <dgm:spPr/>
    </dgm:pt>
    <dgm:pt modelId="{BE00B384-3926-42D2-8672-9E7E909CE0A8}" type="pres">
      <dgm:prSet presAssocID="{46E93D05-C98A-4AAD-9530-4CBFF5C30C07}" presName="parTrans" presStyleLbl="sibTrans2D1" presStyleIdx="1" presStyleCnt="5"/>
      <dgm:spPr/>
    </dgm:pt>
    <dgm:pt modelId="{EC5FD020-064B-4645-8A4D-BD104CD1DD60}" type="pres">
      <dgm:prSet presAssocID="{46E93D05-C98A-4AAD-9530-4CBFF5C30C07}" presName="connectorText" presStyleLbl="sibTrans2D1" presStyleIdx="1" presStyleCnt="5"/>
      <dgm:spPr/>
    </dgm:pt>
    <dgm:pt modelId="{5F03E308-60B7-4739-8F4E-2C9F446AB0EE}" type="pres">
      <dgm:prSet presAssocID="{A537BB64-3018-47FA-8C41-E9A63482053B}" presName="node" presStyleLbl="node1" presStyleIdx="1" presStyleCnt="5">
        <dgm:presLayoutVars>
          <dgm:bulletEnabled val="1"/>
        </dgm:presLayoutVars>
      </dgm:prSet>
      <dgm:spPr/>
    </dgm:pt>
    <dgm:pt modelId="{C97936BF-01D6-43DD-A7C5-6CE745E924BA}" type="pres">
      <dgm:prSet presAssocID="{9D3CB7DF-ED48-46AF-AFA2-C3B84C90F845}" presName="parTrans" presStyleLbl="sibTrans2D1" presStyleIdx="2" presStyleCnt="5"/>
      <dgm:spPr/>
    </dgm:pt>
    <dgm:pt modelId="{39F8B6D5-7007-4DC3-8BBD-0CDA746375D0}" type="pres">
      <dgm:prSet presAssocID="{9D3CB7DF-ED48-46AF-AFA2-C3B84C90F845}" presName="connectorText" presStyleLbl="sibTrans2D1" presStyleIdx="2" presStyleCnt="5"/>
      <dgm:spPr/>
    </dgm:pt>
    <dgm:pt modelId="{3C89C3B1-952B-4D2A-A701-D666591BDCC2}" type="pres">
      <dgm:prSet presAssocID="{F491786D-B748-4148-B9D8-0F45B926D4C3}" presName="node" presStyleLbl="node1" presStyleIdx="2" presStyleCnt="5">
        <dgm:presLayoutVars>
          <dgm:bulletEnabled val="1"/>
        </dgm:presLayoutVars>
      </dgm:prSet>
      <dgm:spPr/>
    </dgm:pt>
    <dgm:pt modelId="{FD977B7F-A31F-40BD-AC92-C78B99E378D2}" type="pres">
      <dgm:prSet presAssocID="{6769C49A-3CDD-4466-8461-B834DE26DAFF}" presName="parTrans" presStyleLbl="sibTrans2D1" presStyleIdx="3" presStyleCnt="5"/>
      <dgm:spPr/>
    </dgm:pt>
    <dgm:pt modelId="{CEDC4F03-679D-481D-8180-54118BC72613}" type="pres">
      <dgm:prSet presAssocID="{6769C49A-3CDD-4466-8461-B834DE26DAFF}" presName="connectorText" presStyleLbl="sibTrans2D1" presStyleIdx="3" presStyleCnt="5"/>
      <dgm:spPr/>
    </dgm:pt>
    <dgm:pt modelId="{69F75174-280C-409F-A8DE-FB4150AB280E}" type="pres">
      <dgm:prSet presAssocID="{5E8E0A3F-723B-4215-AEC7-3C6D71234C68}" presName="node" presStyleLbl="node1" presStyleIdx="3" presStyleCnt="5">
        <dgm:presLayoutVars>
          <dgm:bulletEnabled val="1"/>
        </dgm:presLayoutVars>
      </dgm:prSet>
      <dgm:spPr/>
    </dgm:pt>
    <dgm:pt modelId="{EF4BDE95-10A5-4CE4-A207-246D0E4B875A}" type="pres">
      <dgm:prSet presAssocID="{7EFCC4A6-01F7-4D3C-8AFF-E8DCB7A8EF13}" presName="parTrans" presStyleLbl="sibTrans2D1" presStyleIdx="4" presStyleCnt="5"/>
      <dgm:spPr/>
    </dgm:pt>
    <dgm:pt modelId="{E3D4D785-C40D-4F41-8223-4E39D9DA6E4C}" type="pres">
      <dgm:prSet presAssocID="{7EFCC4A6-01F7-4D3C-8AFF-E8DCB7A8EF13}" presName="connectorText" presStyleLbl="sibTrans2D1" presStyleIdx="4" presStyleCnt="5"/>
      <dgm:spPr/>
    </dgm:pt>
    <dgm:pt modelId="{6C40E9C1-78E8-4011-B394-E6CE87E0255C}" type="pres">
      <dgm:prSet presAssocID="{A3DC3D03-9A68-4022-B785-8A4691576CA8}" presName="node" presStyleLbl="node1" presStyleIdx="4" presStyleCnt="5">
        <dgm:presLayoutVars>
          <dgm:bulletEnabled val="1"/>
        </dgm:presLayoutVars>
      </dgm:prSet>
      <dgm:spPr/>
    </dgm:pt>
  </dgm:ptLst>
  <dgm:cxnLst>
    <dgm:cxn modelId="{9F43650A-3E3F-4EC6-9F44-6943523030D1}" type="presOf" srcId="{4C8ED877-5948-4417-A012-C029CFBEB39E}" destId="{8242403C-2A9B-4321-B1AD-962EB06E6AF8}" srcOrd="0" destOrd="0" presId="urn:microsoft.com/office/officeart/2005/8/layout/radial5"/>
    <dgm:cxn modelId="{6AB8700F-EFB4-4F48-8EE7-B95DCDBD0E58}" type="presOf" srcId="{6769C49A-3CDD-4466-8461-B834DE26DAFF}" destId="{CEDC4F03-679D-481D-8180-54118BC72613}" srcOrd="1" destOrd="0" presId="urn:microsoft.com/office/officeart/2005/8/layout/radial5"/>
    <dgm:cxn modelId="{350E231B-9D76-4EFB-9CE9-C4F8EB85F177}" type="presOf" srcId="{6769C49A-3CDD-4466-8461-B834DE26DAFF}" destId="{FD977B7F-A31F-40BD-AC92-C78B99E378D2}" srcOrd="0" destOrd="0" presId="urn:microsoft.com/office/officeart/2005/8/layout/radial5"/>
    <dgm:cxn modelId="{9B04F31D-B4B8-4AC0-945E-0F76669565E0}" srcId="{53204BAB-5A6A-40A1-952D-6E17DA14452A}" destId="{A3DC3D03-9A68-4022-B785-8A4691576CA8}" srcOrd="4" destOrd="0" parTransId="{7EFCC4A6-01F7-4D3C-8AFF-E8DCB7A8EF13}" sibTransId="{8A29AAA3-E624-413C-80C0-A8043180BEBE}"/>
    <dgm:cxn modelId="{98157B23-21A1-4AAE-8031-E6380A459079}" type="presOf" srcId="{4C8ED877-5948-4417-A012-C029CFBEB39E}" destId="{F8A76505-F9A5-4721-B85D-9985BBA177EF}" srcOrd="1" destOrd="0" presId="urn:microsoft.com/office/officeart/2005/8/layout/radial5"/>
    <dgm:cxn modelId="{9603C72C-4739-44A3-8A39-C377D13DB7E6}" type="presOf" srcId="{A3DC3D03-9A68-4022-B785-8A4691576CA8}" destId="{6C40E9C1-78E8-4011-B394-E6CE87E0255C}" srcOrd="0" destOrd="0" presId="urn:microsoft.com/office/officeart/2005/8/layout/radial5"/>
    <dgm:cxn modelId="{BCDD9C36-63D6-45FE-ABB5-6A2F311AB482}" type="presOf" srcId="{7EFCC4A6-01F7-4D3C-8AFF-E8DCB7A8EF13}" destId="{E3D4D785-C40D-4F41-8223-4E39D9DA6E4C}" srcOrd="1" destOrd="0" presId="urn:microsoft.com/office/officeart/2005/8/layout/radial5"/>
    <dgm:cxn modelId="{320C753C-B6AE-4E13-9B20-5A6D4CA9FF8C}" type="presOf" srcId="{53204BAB-5A6A-40A1-952D-6E17DA14452A}" destId="{3C7D5CFE-18C1-41EA-91BD-02507255CA49}" srcOrd="0" destOrd="0" presId="urn:microsoft.com/office/officeart/2005/8/layout/radial5"/>
    <dgm:cxn modelId="{893CCB45-DF2F-4AD6-AAF3-5526A4D82F2A}" type="presOf" srcId="{46E93D05-C98A-4AAD-9530-4CBFF5C30C07}" destId="{BE00B384-3926-42D2-8672-9E7E909CE0A8}" srcOrd="0" destOrd="0" presId="urn:microsoft.com/office/officeart/2005/8/layout/radial5"/>
    <dgm:cxn modelId="{FB575468-B0D6-42F8-B6E5-E23BD3578015}" type="presOf" srcId="{A4BCD487-B615-40E9-B917-50FD8C2677D2}" destId="{A9FB3B87-B085-4767-93A2-CFC98B315C87}" srcOrd="0" destOrd="0" presId="urn:microsoft.com/office/officeart/2005/8/layout/radial5"/>
    <dgm:cxn modelId="{5E769B90-CD50-4FAF-AE1F-7B86516D4D46}" srcId="{53204BAB-5A6A-40A1-952D-6E17DA14452A}" destId="{C80EDD96-D85A-480B-AF68-8B7F368FD8B7}" srcOrd="0" destOrd="0" parTransId="{4C8ED877-5948-4417-A012-C029CFBEB39E}" sibTransId="{B8C1129C-5675-4E01-A99D-3898C2EA18CD}"/>
    <dgm:cxn modelId="{6603F2AC-9413-4502-A55B-7FF94401DA50}" srcId="{A4BCD487-B615-40E9-B917-50FD8C2677D2}" destId="{53204BAB-5A6A-40A1-952D-6E17DA14452A}" srcOrd="0" destOrd="0" parTransId="{0061170A-98DB-45B6-A2A5-F647893AA981}" sibTransId="{6A05ADCE-EC39-438C-9F03-4CB1C0DA1359}"/>
    <dgm:cxn modelId="{2FFC9BB0-AEAB-4843-9D5F-D92523FEDF48}" type="presOf" srcId="{F491786D-B748-4148-B9D8-0F45B926D4C3}" destId="{3C89C3B1-952B-4D2A-A701-D666591BDCC2}" srcOrd="0" destOrd="0" presId="urn:microsoft.com/office/officeart/2005/8/layout/radial5"/>
    <dgm:cxn modelId="{9D4501BB-6079-44E5-8D87-5477FBBF2163}" type="presOf" srcId="{9D3CB7DF-ED48-46AF-AFA2-C3B84C90F845}" destId="{C97936BF-01D6-43DD-A7C5-6CE745E924BA}" srcOrd="0" destOrd="0" presId="urn:microsoft.com/office/officeart/2005/8/layout/radial5"/>
    <dgm:cxn modelId="{FD9C39BC-DE53-4ED8-ACCA-0FC1822ABCA2}" type="presOf" srcId="{46E93D05-C98A-4AAD-9530-4CBFF5C30C07}" destId="{EC5FD020-064B-4645-8A4D-BD104CD1DD60}" srcOrd="1" destOrd="0" presId="urn:microsoft.com/office/officeart/2005/8/layout/radial5"/>
    <dgm:cxn modelId="{953445C6-8BD2-4A10-BA87-41EB178FC57A}" type="presOf" srcId="{A537BB64-3018-47FA-8C41-E9A63482053B}" destId="{5F03E308-60B7-4739-8F4E-2C9F446AB0EE}" srcOrd="0" destOrd="0" presId="urn:microsoft.com/office/officeart/2005/8/layout/radial5"/>
    <dgm:cxn modelId="{2D72D5C7-A2EC-4F8F-AD71-BE2F1E83E282}" srcId="{53204BAB-5A6A-40A1-952D-6E17DA14452A}" destId="{F491786D-B748-4148-B9D8-0F45B926D4C3}" srcOrd="2" destOrd="0" parTransId="{9D3CB7DF-ED48-46AF-AFA2-C3B84C90F845}" sibTransId="{9EA13190-F37B-4CEF-ADDE-181DB27DC758}"/>
    <dgm:cxn modelId="{56CD20D1-5CC7-4EB5-AEE7-8D10C9870A81}" type="presOf" srcId="{9D3CB7DF-ED48-46AF-AFA2-C3B84C90F845}" destId="{39F8B6D5-7007-4DC3-8BBD-0CDA746375D0}" srcOrd="1" destOrd="0" presId="urn:microsoft.com/office/officeart/2005/8/layout/radial5"/>
    <dgm:cxn modelId="{86657BD6-8828-4CE0-B20B-B4A6D88A5483}" type="presOf" srcId="{5E8E0A3F-723B-4215-AEC7-3C6D71234C68}" destId="{69F75174-280C-409F-A8DE-FB4150AB280E}" srcOrd="0" destOrd="0" presId="urn:microsoft.com/office/officeart/2005/8/layout/radial5"/>
    <dgm:cxn modelId="{2CBE69E7-0C53-4D7A-B584-1741E1179A8B}" srcId="{53204BAB-5A6A-40A1-952D-6E17DA14452A}" destId="{A537BB64-3018-47FA-8C41-E9A63482053B}" srcOrd="1" destOrd="0" parTransId="{46E93D05-C98A-4AAD-9530-4CBFF5C30C07}" sibTransId="{A37E4214-82B9-4606-AC26-5CB16CD37C9D}"/>
    <dgm:cxn modelId="{F329E2E8-350E-45F1-ABE8-FBD3A726BD8C}" srcId="{53204BAB-5A6A-40A1-952D-6E17DA14452A}" destId="{5E8E0A3F-723B-4215-AEC7-3C6D71234C68}" srcOrd="3" destOrd="0" parTransId="{6769C49A-3CDD-4466-8461-B834DE26DAFF}" sibTransId="{576AF1F8-421A-46D5-95C7-CE808F45AAEF}"/>
    <dgm:cxn modelId="{B784EEEA-1647-4A52-B09C-AEF06122D48B}" type="presOf" srcId="{7EFCC4A6-01F7-4D3C-8AFF-E8DCB7A8EF13}" destId="{EF4BDE95-10A5-4CE4-A207-246D0E4B875A}" srcOrd="0" destOrd="0" presId="urn:microsoft.com/office/officeart/2005/8/layout/radial5"/>
    <dgm:cxn modelId="{861F21FC-9FA3-4B26-B8D0-876D98C3703D}" type="presOf" srcId="{C80EDD96-D85A-480B-AF68-8B7F368FD8B7}" destId="{85D289B9-35F4-418A-8300-2F7672482920}" srcOrd="0" destOrd="0" presId="urn:microsoft.com/office/officeart/2005/8/layout/radial5"/>
    <dgm:cxn modelId="{4810FFB2-85EE-44E9-9F5E-12088A8A782F}" type="presParOf" srcId="{A9FB3B87-B085-4767-93A2-CFC98B315C87}" destId="{3C7D5CFE-18C1-41EA-91BD-02507255CA49}" srcOrd="0" destOrd="0" presId="urn:microsoft.com/office/officeart/2005/8/layout/radial5"/>
    <dgm:cxn modelId="{2F51947A-AF43-4D79-B7E0-7D009759792F}" type="presParOf" srcId="{A9FB3B87-B085-4767-93A2-CFC98B315C87}" destId="{8242403C-2A9B-4321-B1AD-962EB06E6AF8}" srcOrd="1" destOrd="0" presId="urn:microsoft.com/office/officeart/2005/8/layout/radial5"/>
    <dgm:cxn modelId="{53630AA4-BB8E-4D49-8165-B6A07877B3BA}" type="presParOf" srcId="{8242403C-2A9B-4321-B1AD-962EB06E6AF8}" destId="{F8A76505-F9A5-4721-B85D-9985BBA177EF}" srcOrd="0" destOrd="0" presId="urn:microsoft.com/office/officeart/2005/8/layout/radial5"/>
    <dgm:cxn modelId="{2CDF8575-84C2-4784-8ECC-9DE8495620E6}" type="presParOf" srcId="{A9FB3B87-B085-4767-93A2-CFC98B315C87}" destId="{85D289B9-35F4-418A-8300-2F7672482920}" srcOrd="2" destOrd="0" presId="urn:microsoft.com/office/officeart/2005/8/layout/radial5"/>
    <dgm:cxn modelId="{E7507805-3EDF-4363-A011-39B4A338DECF}" type="presParOf" srcId="{A9FB3B87-B085-4767-93A2-CFC98B315C87}" destId="{BE00B384-3926-42D2-8672-9E7E909CE0A8}" srcOrd="3" destOrd="0" presId="urn:microsoft.com/office/officeart/2005/8/layout/radial5"/>
    <dgm:cxn modelId="{0F1D3034-D591-41E6-B84F-597E35B0BC99}" type="presParOf" srcId="{BE00B384-3926-42D2-8672-9E7E909CE0A8}" destId="{EC5FD020-064B-4645-8A4D-BD104CD1DD60}" srcOrd="0" destOrd="0" presId="urn:microsoft.com/office/officeart/2005/8/layout/radial5"/>
    <dgm:cxn modelId="{0540ACEE-1EDA-415D-B3FE-C6D7DF8FDA81}" type="presParOf" srcId="{A9FB3B87-B085-4767-93A2-CFC98B315C87}" destId="{5F03E308-60B7-4739-8F4E-2C9F446AB0EE}" srcOrd="4" destOrd="0" presId="urn:microsoft.com/office/officeart/2005/8/layout/radial5"/>
    <dgm:cxn modelId="{BFAB074A-3180-4E78-97BD-52F4727B2888}" type="presParOf" srcId="{A9FB3B87-B085-4767-93A2-CFC98B315C87}" destId="{C97936BF-01D6-43DD-A7C5-6CE745E924BA}" srcOrd="5" destOrd="0" presId="urn:microsoft.com/office/officeart/2005/8/layout/radial5"/>
    <dgm:cxn modelId="{FF4D2359-4F91-46B9-98EE-6371BF6A83B5}" type="presParOf" srcId="{C97936BF-01D6-43DD-A7C5-6CE745E924BA}" destId="{39F8B6D5-7007-4DC3-8BBD-0CDA746375D0}" srcOrd="0" destOrd="0" presId="urn:microsoft.com/office/officeart/2005/8/layout/radial5"/>
    <dgm:cxn modelId="{73EE083F-69C9-4AAF-A37A-49DAF5CF6C67}" type="presParOf" srcId="{A9FB3B87-B085-4767-93A2-CFC98B315C87}" destId="{3C89C3B1-952B-4D2A-A701-D666591BDCC2}" srcOrd="6" destOrd="0" presId="urn:microsoft.com/office/officeart/2005/8/layout/radial5"/>
    <dgm:cxn modelId="{B78AC9E2-33FF-416D-B653-0DE27E7B3052}" type="presParOf" srcId="{A9FB3B87-B085-4767-93A2-CFC98B315C87}" destId="{FD977B7F-A31F-40BD-AC92-C78B99E378D2}" srcOrd="7" destOrd="0" presId="urn:microsoft.com/office/officeart/2005/8/layout/radial5"/>
    <dgm:cxn modelId="{C0464D53-7C7D-4746-B876-6C4018D81FED}" type="presParOf" srcId="{FD977B7F-A31F-40BD-AC92-C78B99E378D2}" destId="{CEDC4F03-679D-481D-8180-54118BC72613}" srcOrd="0" destOrd="0" presId="urn:microsoft.com/office/officeart/2005/8/layout/radial5"/>
    <dgm:cxn modelId="{35C62554-37B0-4712-889C-695A0FACF223}" type="presParOf" srcId="{A9FB3B87-B085-4767-93A2-CFC98B315C87}" destId="{69F75174-280C-409F-A8DE-FB4150AB280E}" srcOrd="8" destOrd="0" presId="urn:microsoft.com/office/officeart/2005/8/layout/radial5"/>
    <dgm:cxn modelId="{428B15E9-9C60-4507-947D-4F5ECBB7D607}" type="presParOf" srcId="{A9FB3B87-B085-4767-93A2-CFC98B315C87}" destId="{EF4BDE95-10A5-4CE4-A207-246D0E4B875A}" srcOrd="9" destOrd="0" presId="urn:microsoft.com/office/officeart/2005/8/layout/radial5"/>
    <dgm:cxn modelId="{06270F0D-5BF6-4604-860E-D81F9A525B2E}" type="presParOf" srcId="{EF4BDE95-10A5-4CE4-A207-246D0E4B875A}" destId="{E3D4D785-C40D-4F41-8223-4E39D9DA6E4C}" srcOrd="0" destOrd="0" presId="urn:microsoft.com/office/officeart/2005/8/layout/radial5"/>
    <dgm:cxn modelId="{1BEE0AFA-9006-4A3F-AD33-F28498A81DB7}" type="presParOf" srcId="{A9FB3B87-B085-4767-93A2-CFC98B315C87}" destId="{6C40E9C1-78E8-4011-B394-E6CE87E0255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BCD487-B615-40E9-B917-50FD8C2677D2}" type="doc">
      <dgm:prSet loTypeId="urn:microsoft.com/office/officeart/2005/8/layout/radial5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53204BAB-5A6A-40A1-952D-6E17DA14452A}">
      <dgm:prSet phldrT="[Text]" custT="1"/>
      <dgm:spPr>
        <a:solidFill>
          <a:srgbClr val="7030A0"/>
        </a:solidFill>
      </dgm:spPr>
      <dgm:t>
        <a:bodyPr/>
        <a:lstStyle/>
        <a:p>
          <a:r>
            <a:rPr lang="de-DE" sz="2000" b="1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gm:t>
    </dgm:pt>
    <dgm:pt modelId="{0061170A-98DB-45B6-A2A5-F647893AA981}" type="par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6A05ADCE-EC39-438C-9F03-4CB1C0DA1359}" type="sib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C80EDD96-D85A-480B-AF68-8B7F368FD8B7}">
      <dgm:prSet phldrT="[Text]" custT="1"/>
      <dgm:spPr>
        <a:solidFill>
          <a:srgbClr val="8C8C8C"/>
        </a:solidFill>
      </dgm:spPr>
      <dgm:t>
        <a:bodyPr/>
        <a:lstStyle/>
        <a:p>
          <a:r>
            <a:rPr lang="de-DE" sz="1200" b="1" dirty="0">
              <a:solidFill>
                <a:srgbClr val="7030A0"/>
              </a:solidFill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gm:t>
    </dgm:pt>
    <dgm:pt modelId="{4C8ED877-5948-4417-A012-C029CFBEB39E}" type="parTrans" cxnId="{5E769B90-CD50-4FAF-AE1F-7B86516D4D46}">
      <dgm:prSet custT="1"/>
      <dgm:spPr/>
      <dgm:t>
        <a:bodyPr/>
        <a:lstStyle/>
        <a:p>
          <a:endParaRPr lang="de-DE" sz="1100" b="1">
            <a:latin typeface="Source Sans Pro" panose="020B0503030403020204" pitchFamily="34" charset="0"/>
          </a:endParaRPr>
        </a:p>
      </dgm:t>
    </dgm:pt>
    <dgm:pt modelId="{B8C1129C-5675-4E01-A99D-3898C2EA18CD}" type="sibTrans" cxnId="{5E769B90-CD50-4FAF-AE1F-7B86516D4D46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537BB64-3018-47FA-8C41-E9A63482053B}">
      <dgm:prSet phldrT="[Text]"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Konzepte</a:t>
          </a:r>
        </a:p>
      </dgm:t>
    </dgm:pt>
    <dgm:pt modelId="{46E93D05-C98A-4AAD-9530-4CBFF5C30C07}" type="parTrans" cxnId="{2CBE69E7-0C53-4D7A-B584-1741E1179A8B}">
      <dgm:prSet custT="1"/>
      <dgm:spPr/>
      <dgm:t>
        <a:bodyPr/>
        <a:lstStyle/>
        <a:p>
          <a:endParaRPr lang="de-DE" sz="1100" b="1">
            <a:latin typeface="Source Sans Pro" panose="020B0503030403020204" pitchFamily="34" charset="0"/>
          </a:endParaRPr>
        </a:p>
      </dgm:t>
    </dgm:pt>
    <dgm:pt modelId="{A37E4214-82B9-4606-AC26-5CB16CD37C9D}" type="sibTrans" cxnId="{2CBE69E7-0C53-4D7A-B584-1741E1179A8B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F491786D-B748-4148-B9D8-0F45B926D4C3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Management</a:t>
          </a:r>
        </a:p>
      </dgm:t>
    </dgm:pt>
    <dgm:pt modelId="{9D3CB7DF-ED48-46AF-AFA2-C3B84C90F845}" type="parTrans" cxnId="{2D72D5C7-A2EC-4F8F-AD71-BE2F1E83E282}">
      <dgm:prSet custT="1"/>
      <dgm:spPr/>
      <dgm:t>
        <a:bodyPr/>
        <a:lstStyle/>
        <a:p>
          <a:endParaRPr lang="de-DE" sz="1100" b="1">
            <a:latin typeface="Source Sans Pro" panose="020B0503030403020204" pitchFamily="34" charset="0"/>
          </a:endParaRPr>
        </a:p>
      </dgm:t>
    </dgm:pt>
    <dgm:pt modelId="{9EA13190-F37B-4CEF-ADDE-181DB27DC758}" type="sibTrans" cxnId="{2D72D5C7-A2EC-4F8F-AD71-BE2F1E83E282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5E8E0A3F-723B-4215-AEC7-3C6D71234C68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gm:t>
    </dgm:pt>
    <dgm:pt modelId="{6769C49A-3CDD-4466-8461-B834DE26DAFF}" type="parTrans" cxnId="{F329E2E8-350E-45F1-ABE8-FBD3A726BD8C}">
      <dgm:prSet custT="1"/>
      <dgm:spPr/>
      <dgm:t>
        <a:bodyPr/>
        <a:lstStyle/>
        <a:p>
          <a:endParaRPr lang="de-DE" sz="1100" b="1">
            <a:latin typeface="Source Sans Pro" panose="020B0503030403020204" pitchFamily="34" charset="0"/>
          </a:endParaRPr>
        </a:p>
      </dgm:t>
    </dgm:pt>
    <dgm:pt modelId="{576AF1F8-421A-46D5-95C7-CE808F45AAEF}" type="sibTrans" cxnId="{F329E2E8-350E-45F1-ABE8-FBD3A726BD8C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FF4E8A9A-3489-4CED-B3BE-EC1E3E64B0ED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</a:rPr>
            <a:t>Franchise</a:t>
          </a:r>
          <a:br>
            <a:rPr lang="de-DE" sz="1200" b="1" dirty="0">
              <a:latin typeface="Source Sans Pro" panose="020B0503030403020204" pitchFamily="34" charset="0"/>
            </a:rPr>
          </a:br>
          <a:r>
            <a:rPr lang="de-DE" sz="1200" b="1" dirty="0">
              <a:latin typeface="Source Sans Pro" panose="020B0503030403020204" pitchFamily="34" charset="0"/>
            </a:rPr>
            <a:t>Distribution</a:t>
          </a:r>
        </a:p>
      </dgm:t>
    </dgm:pt>
    <dgm:pt modelId="{C2FC2CF6-584F-4456-8700-1371EE4CEF03}" type="parTrans" cxnId="{7777DE31-C322-4055-BEEA-0F522200ECC0}">
      <dgm:prSet/>
      <dgm:spPr/>
      <dgm:t>
        <a:bodyPr/>
        <a:lstStyle/>
        <a:p>
          <a:endParaRPr lang="de-DE"/>
        </a:p>
      </dgm:t>
    </dgm:pt>
    <dgm:pt modelId="{A58713BE-6245-496A-965B-577E850CEBC1}" type="sibTrans" cxnId="{7777DE31-C322-4055-BEEA-0F522200ECC0}">
      <dgm:prSet/>
      <dgm:spPr/>
      <dgm:t>
        <a:bodyPr/>
        <a:lstStyle/>
        <a:p>
          <a:endParaRPr lang="de-DE"/>
        </a:p>
      </dgm:t>
    </dgm:pt>
    <dgm:pt modelId="{A9FB3B87-B085-4767-93A2-CFC98B315C87}" type="pres">
      <dgm:prSet presAssocID="{A4BCD487-B615-40E9-B917-50FD8C2677D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7D5CFE-18C1-41EA-91BD-02507255CA49}" type="pres">
      <dgm:prSet presAssocID="{53204BAB-5A6A-40A1-952D-6E17DA14452A}" presName="centerShape" presStyleLbl="node0" presStyleIdx="0" presStyleCnt="1"/>
      <dgm:spPr/>
    </dgm:pt>
    <dgm:pt modelId="{8242403C-2A9B-4321-B1AD-962EB06E6AF8}" type="pres">
      <dgm:prSet presAssocID="{4C8ED877-5948-4417-A012-C029CFBEB39E}" presName="parTrans" presStyleLbl="sibTrans2D1" presStyleIdx="0" presStyleCnt="5"/>
      <dgm:spPr/>
    </dgm:pt>
    <dgm:pt modelId="{F8A76505-F9A5-4721-B85D-9985BBA177EF}" type="pres">
      <dgm:prSet presAssocID="{4C8ED877-5948-4417-A012-C029CFBEB39E}" presName="connectorText" presStyleLbl="sibTrans2D1" presStyleIdx="0" presStyleCnt="5"/>
      <dgm:spPr/>
    </dgm:pt>
    <dgm:pt modelId="{85D289B9-35F4-418A-8300-2F7672482920}" type="pres">
      <dgm:prSet presAssocID="{C80EDD96-D85A-480B-AF68-8B7F368FD8B7}" presName="node" presStyleLbl="node1" presStyleIdx="0" presStyleCnt="5">
        <dgm:presLayoutVars>
          <dgm:bulletEnabled val="1"/>
        </dgm:presLayoutVars>
      </dgm:prSet>
      <dgm:spPr/>
    </dgm:pt>
    <dgm:pt modelId="{BE00B384-3926-42D2-8672-9E7E909CE0A8}" type="pres">
      <dgm:prSet presAssocID="{46E93D05-C98A-4AAD-9530-4CBFF5C30C07}" presName="parTrans" presStyleLbl="sibTrans2D1" presStyleIdx="1" presStyleCnt="5"/>
      <dgm:spPr/>
    </dgm:pt>
    <dgm:pt modelId="{EC5FD020-064B-4645-8A4D-BD104CD1DD60}" type="pres">
      <dgm:prSet presAssocID="{46E93D05-C98A-4AAD-9530-4CBFF5C30C07}" presName="connectorText" presStyleLbl="sibTrans2D1" presStyleIdx="1" presStyleCnt="5"/>
      <dgm:spPr/>
    </dgm:pt>
    <dgm:pt modelId="{5F03E308-60B7-4739-8F4E-2C9F446AB0EE}" type="pres">
      <dgm:prSet presAssocID="{A537BB64-3018-47FA-8C41-E9A63482053B}" presName="node" presStyleLbl="node1" presStyleIdx="1" presStyleCnt="5">
        <dgm:presLayoutVars>
          <dgm:bulletEnabled val="1"/>
        </dgm:presLayoutVars>
      </dgm:prSet>
      <dgm:spPr/>
    </dgm:pt>
    <dgm:pt modelId="{C97936BF-01D6-43DD-A7C5-6CE745E924BA}" type="pres">
      <dgm:prSet presAssocID="{9D3CB7DF-ED48-46AF-AFA2-C3B84C90F845}" presName="parTrans" presStyleLbl="sibTrans2D1" presStyleIdx="2" presStyleCnt="5"/>
      <dgm:spPr/>
    </dgm:pt>
    <dgm:pt modelId="{39F8B6D5-7007-4DC3-8BBD-0CDA746375D0}" type="pres">
      <dgm:prSet presAssocID="{9D3CB7DF-ED48-46AF-AFA2-C3B84C90F845}" presName="connectorText" presStyleLbl="sibTrans2D1" presStyleIdx="2" presStyleCnt="5"/>
      <dgm:spPr/>
    </dgm:pt>
    <dgm:pt modelId="{3C89C3B1-952B-4D2A-A701-D666591BDCC2}" type="pres">
      <dgm:prSet presAssocID="{F491786D-B748-4148-B9D8-0F45B926D4C3}" presName="node" presStyleLbl="node1" presStyleIdx="2" presStyleCnt="5">
        <dgm:presLayoutVars>
          <dgm:bulletEnabled val="1"/>
        </dgm:presLayoutVars>
      </dgm:prSet>
      <dgm:spPr/>
    </dgm:pt>
    <dgm:pt modelId="{FD977B7F-A31F-40BD-AC92-C78B99E378D2}" type="pres">
      <dgm:prSet presAssocID="{6769C49A-3CDD-4466-8461-B834DE26DAFF}" presName="parTrans" presStyleLbl="sibTrans2D1" presStyleIdx="3" presStyleCnt="5"/>
      <dgm:spPr/>
    </dgm:pt>
    <dgm:pt modelId="{CEDC4F03-679D-481D-8180-54118BC72613}" type="pres">
      <dgm:prSet presAssocID="{6769C49A-3CDD-4466-8461-B834DE26DAFF}" presName="connectorText" presStyleLbl="sibTrans2D1" presStyleIdx="3" presStyleCnt="5"/>
      <dgm:spPr/>
    </dgm:pt>
    <dgm:pt modelId="{69F75174-280C-409F-A8DE-FB4150AB280E}" type="pres">
      <dgm:prSet presAssocID="{5E8E0A3F-723B-4215-AEC7-3C6D71234C68}" presName="node" presStyleLbl="node1" presStyleIdx="3" presStyleCnt="5">
        <dgm:presLayoutVars>
          <dgm:bulletEnabled val="1"/>
        </dgm:presLayoutVars>
      </dgm:prSet>
      <dgm:spPr/>
    </dgm:pt>
    <dgm:pt modelId="{D3E508E2-1692-447B-ABD4-CB600629678F}" type="pres">
      <dgm:prSet presAssocID="{C2FC2CF6-584F-4456-8700-1371EE4CEF03}" presName="parTrans" presStyleLbl="sibTrans2D1" presStyleIdx="4" presStyleCnt="5"/>
      <dgm:spPr/>
    </dgm:pt>
    <dgm:pt modelId="{42ED1C79-A6E5-4055-A8BD-3ADDB2C47A85}" type="pres">
      <dgm:prSet presAssocID="{C2FC2CF6-584F-4456-8700-1371EE4CEF03}" presName="connectorText" presStyleLbl="sibTrans2D1" presStyleIdx="4" presStyleCnt="5"/>
      <dgm:spPr/>
    </dgm:pt>
    <dgm:pt modelId="{E9523F55-DDBC-40B4-8635-8080921A78E9}" type="pres">
      <dgm:prSet presAssocID="{FF4E8A9A-3489-4CED-B3BE-EC1E3E64B0ED}" presName="node" presStyleLbl="node1" presStyleIdx="4" presStyleCnt="5">
        <dgm:presLayoutVars>
          <dgm:bulletEnabled val="1"/>
        </dgm:presLayoutVars>
      </dgm:prSet>
      <dgm:spPr/>
    </dgm:pt>
  </dgm:ptLst>
  <dgm:cxnLst>
    <dgm:cxn modelId="{E9167201-619E-4F9C-98C9-1B5C7C2C21A0}" type="presOf" srcId="{4C8ED877-5948-4417-A012-C029CFBEB39E}" destId="{8242403C-2A9B-4321-B1AD-962EB06E6AF8}" srcOrd="0" destOrd="0" presId="urn:microsoft.com/office/officeart/2005/8/layout/radial5"/>
    <dgm:cxn modelId="{4E7D6D06-2BC7-4D0D-9C41-9F9550693EE0}" type="presOf" srcId="{46E93D05-C98A-4AAD-9530-4CBFF5C30C07}" destId="{EC5FD020-064B-4645-8A4D-BD104CD1DD60}" srcOrd="1" destOrd="0" presId="urn:microsoft.com/office/officeart/2005/8/layout/radial5"/>
    <dgm:cxn modelId="{3148102F-C4FA-43DF-89AF-0E5FF66CF6CB}" type="presOf" srcId="{C2FC2CF6-584F-4456-8700-1371EE4CEF03}" destId="{42ED1C79-A6E5-4055-A8BD-3ADDB2C47A85}" srcOrd="1" destOrd="0" presId="urn:microsoft.com/office/officeart/2005/8/layout/radial5"/>
    <dgm:cxn modelId="{7777DE31-C322-4055-BEEA-0F522200ECC0}" srcId="{53204BAB-5A6A-40A1-952D-6E17DA14452A}" destId="{FF4E8A9A-3489-4CED-B3BE-EC1E3E64B0ED}" srcOrd="4" destOrd="0" parTransId="{C2FC2CF6-584F-4456-8700-1371EE4CEF03}" sibTransId="{A58713BE-6245-496A-965B-577E850CEBC1}"/>
    <dgm:cxn modelId="{2EDB094B-9D37-4612-AC7D-55C8E74AFB88}" type="presOf" srcId="{C2FC2CF6-584F-4456-8700-1371EE4CEF03}" destId="{D3E508E2-1692-447B-ABD4-CB600629678F}" srcOrd="0" destOrd="0" presId="urn:microsoft.com/office/officeart/2005/8/layout/radial5"/>
    <dgm:cxn modelId="{B7343C5A-4EEC-4BE0-A3EE-7F06065AF2CD}" type="presOf" srcId="{A537BB64-3018-47FA-8C41-E9A63482053B}" destId="{5F03E308-60B7-4739-8F4E-2C9F446AB0EE}" srcOrd="0" destOrd="0" presId="urn:microsoft.com/office/officeart/2005/8/layout/radial5"/>
    <dgm:cxn modelId="{2FBF7570-58EE-4F60-809F-44755E7C2285}" type="presOf" srcId="{F491786D-B748-4148-B9D8-0F45B926D4C3}" destId="{3C89C3B1-952B-4D2A-A701-D666591BDCC2}" srcOrd="0" destOrd="0" presId="urn:microsoft.com/office/officeart/2005/8/layout/radial5"/>
    <dgm:cxn modelId="{2B70FC70-65D6-4E9E-88A0-B62C4F7D4B70}" type="presOf" srcId="{9D3CB7DF-ED48-46AF-AFA2-C3B84C90F845}" destId="{39F8B6D5-7007-4DC3-8BBD-0CDA746375D0}" srcOrd="1" destOrd="0" presId="urn:microsoft.com/office/officeart/2005/8/layout/radial5"/>
    <dgm:cxn modelId="{719F9976-5E6C-4048-9BBD-DDC73501E882}" type="presOf" srcId="{4C8ED877-5948-4417-A012-C029CFBEB39E}" destId="{F8A76505-F9A5-4721-B85D-9985BBA177EF}" srcOrd="1" destOrd="0" presId="urn:microsoft.com/office/officeart/2005/8/layout/radial5"/>
    <dgm:cxn modelId="{25657079-FC93-49C1-B090-6F610E7123F4}" type="presOf" srcId="{5E8E0A3F-723B-4215-AEC7-3C6D71234C68}" destId="{69F75174-280C-409F-A8DE-FB4150AB280E}" srcOrd="0" destOrd="0" presId="urn:microsoft.com/office/officeart/2005/8/layout/radial5"/>
    <dgm:cxn modelId="{DDD19B87-B2EE-474B-B50A-AA0FE625F2BB}" type="presOf" srcId="{53204BAB-5A6A-40A1-952D-6E17DA14452A}" destId="{3C7D5CFE-18C1-41EA-91BD-02507255CA49}" srcOrd="0" destOrd="0" presId="urn:microsoft.com/office/officeart/2005/8/layout/radial5"/>
    <dgm:cxn modelId="{5E769B90-CD50-4FAF-AE1F-7B86516D4D46}" srcId="{53204BAB-5A6A-40A1-952D-6E17DA14452A}" destId="{C80EDD96-D85A-480B-AF68-8B7F368FD8B7}" srcOrd="0" destOrd="0" parTransId="{4C8ED877-5948-4417-A012-C029CFBEB39E}" sibTransId="{B8C1129C-5675-4E01-A99D-3898C2EA18CD}"/>
    <dgm:cxn modelId="{A0EEADA0-7A4A-46F7-BDE1-F59329F8B949}" type="presOf" srcId="{FF4E8A9A-3489-4CED-B3BE-EC1E3E64B0ED}" destId="{E9523F55-DDBC-40B4-8635-8080921A78E9}" srcOrd="0" destOrd="0" presId="urn:microsoft.com/office/officeart/2005/8/layout/radial5"/>
    <dgm:cxn modelId="{BB1D7EAA-DB7E-4639-A8A2-B7752F5499C5}" type="presOf" srcId="{C80EDD96-D85A-480B-AF68-8B7F368FD8B7}" destId="{85D289B9-35F4-418A-8300-2F7672482920}" srcOrd="0" destOrd="0" presId="urn:microsoft.com/office/officeart/2005/8/layout/radial5"/>
    <dgm:cxn modelId="{6603F2AC-9413-4502-A55B-7FF94401DA50}" srcId="{A4BCD487-B615-40E9-B917-50FD8C2677D2}" destId="{53204BAB-5A6A-40A1-952D-6E17DA14452A}" srcOrd="0" destOrd="0" parTransId="{0061170A-98DB-45B6-A2A5-F647893AA981}" sibTransId="{6A05ADCE-EC39-438C-9F03-4CB1C0DA1359}"/>
    <dgm:cxn modelId="{69212FC1-B54F-48ED-A217-29F532B1AB8E}" type="presOf" srcId="{6769C49A-3CDD-4466-8461-B834DE26DAFF}" destId="{CEDC4F03-679D-481D-8180-54118BC72613}" srcOrd="1" destOrd="0" presId="urn:microsoft.com/office/officeart/2005/8/layout/radial5"/>
    <dgm:cxn modelId="{B467B5C5-76B4-4A43-91A1-E4C568C445F1}" type="presOf" srcId="{9D3CB7DF-ED48-46AF-AFA2-C3B84C90F845}" destId="{C97936BF-01D6-43DD-A7C5-6CE745E924BA}" srcOrd="0" destOrd="0" presId="urn:microsoft.com/office/officeart/2005/8/layout/radial5"/>
    <dgm:cxn modelId="{2D72D5C7-A2EC-4F8F-AD71-BE2F1E83E282}" srcId="{53204BAB-5A6A-40A1-952D-6E17DA14452A}" destId="{F491786D-B748-4148-B9D8-0F45B926D4C3}" srcOrd="2" destOrd="0" parTransId="{9D3CB7DF-ED48-46AF-AFA2-C3B84C90F845}" sibTransId="{9EA13190-F37B-4CEF-ADDE-181DB27DC758}"/>
    <dgm:cxn modelId="{F2A0B5DA-3E20-43A8-B1A7-6011FBEB0BB1}" type="presOf" srcId="{6769C49A-3CDD-4466-8461-B834DE26DAFF}" destId="{FD977B7F-A31F-40BD-AC92-C78B99E378D2}" srcOrd="0" destOrd="0" presId="urn:microsoft.com/office/officeart/2005/8/layout/radial5"/>
    <dgm:cxn modelId="{2CBE69E7-0C53-4D7A-B584-1741E1179A8B}" srcId="{53204BAB-5A6A-40A1-952D-6E17DA14452A}" destId="{A537BB64-3018-47FA-8C41-E9A63482053B}" srcOrd="1" destOrd="0" parTransId="{46E93D05-C98A-4AAD-9530-4CBFF5C30C07}" sibTransId="{A37E4214-82B9-4606-AC26-5CB16CD37C9D}"/>
    <dgm:cxn modelId="{F329E2E8-350E-45F1-ABE8-FBD3A726BD8C}" srcId="{53204BAB-5A6A-40A1-952D-6E17DA14452A}" destId="{5E8E0A3F-723B-4215-AEC7-3C6D71234C68}" srcOrd="3" destOrd="0" parTransId="{6769C49A-3CDD-4466-8461-B834DE26DAFF}" sibTransId="{576AF1F8-421A-46D5-95C7-CE808F45AAEF}"/>
    <dgm:cxn modelId="{063C24F0-7466-4AFF-B06D-B4FE4B448D50}" type="presOf" srcId="{A4BCD487-B615-40E9-B917-50FD8C2677D2}" destId="{A9FB3B87-B085-4767-93A2-CFC98B315C87}" srcOrd="0" destOrd="0" presId="urn:microsoft.com/office/officeart/2005/8/layout/radial5"/>
    <dgm:cxn modelId="{E034DDF3-F128-4EBB-8688-31FE2446D03A}" type="presOf" srcId="{46E93D05-C98A-4AAD-9530-4CBFF5C30C07}" destId="{BE00B384-3926-42D2-8672-9E7E909CE0A8}" srcOrd="0" destOrd="0" presId="urn:microsoft.com/office/officeart/2005/8/layout/radial5"/>
    <dgm:cxn modelId="{36A06314-A64E-4B2D-96CB-77E0664D7604}" type="presParOf" srcId="{A9FB3B87-B085-4767-93A2-CFC98B315C87}" destId="{3C7D5CFE-18C1-41EA-91BD-02507255CA49}" srcOrd="0" destOrd="0" presId="urn:microsoft.com/office/officeart/2005/8/layout/radial5"/>
    <dgm:cxn modelId="{18C3BDEC-0993-4F69-85B0-1A14FD6551E7}" type="presParOf" srcId="{A9FB3B87-B085-4767-93A2-CFC98B315C87}" destId="{8242403C-2A9B-4321-B1AD-962EB06E6AF8}" srcOrd="1" destOrd="0" presId="urn:microsoft.com/office/officeart/2005/8/layout/radial5"/>
    <dgm:cxn modelId="{27BDD464-8E77-4015-A4A1-0C5EFB63CA57}" type="presParOf" srcId="{8242403C-2A9B-4321-B1AD-962EB06E6AF8}" destId="{F8A76505-F9A5-4721-B85D-9985BBA177EF}" srcOrd="0" destOrd="0" presId="urn:microsoft.com/office/officeart/2005/8/layout/radial5"/>
    <dgm:cxn modelId="{382AE6B6-F893-4782-A899-AC76992BA10D}" type="presParOf" srcId="{A9FB3B87-B085-4767-93A2-CFC98B315C87}" destId="{85D289B9-35F4-418A-8300-2F7672482920}" srcOrd="2" destOrd="0" presId="urn:microsoft.com/office/officeart/2005/8/layout/radial5"/>
    <dgm:cxn modelId="{42D8C2AB-3D27-48DF-91DA-C90F3DDF5B50}" type="presParOf" srcId="{A9FB3B87-B085-4767-93A2-CFC98B315C87}" destId="{BE00B384-3926-42D2-8672-9E7E909CE0A8}" srcOrd="3" destOrd="0" presId="urn:microsoft.com/office/officeart/2005/8/layout/radial5"/>
    <dgm:cxn modelId="{00EDE669-E326-49FD-8686-8AE8BACFC112}" type="presParOf" srcId="{BE00B384-3926-42D2-8672-9E7E909CE0A8}" destId="{EC5FD020-064B-4645-8A4D-BD104CD1DD60}" srcOrd="0" destOrd="0" presId="urn:microsoft.com/office/officeart/2005/8/layout/radial5"/>
    <dgm:cxn modelId="{01BE4341-887C-4C24-A6F8-80F2AE98F86E}" type="presParOf" srcId="{A9FB3B87-B085-4767-93A2-CFC98B315C87}" destId="{5F03E308-60B7-4739-8F4E-2C9F446AB0EE}" srcOrd="4" destOrd="0" presId="urn:microsoft.com/office/officeart/2005/8/layout/radial5"/>
    <dgm:cxn modelId="{8C85DAE0-BA78-4C40-87C2-0704E7DB815E}" type="presParOf" srcId="{A9FB3B87-B085-4767-93A2-CFC98B315C87}" destId="{C97936BF-01D6-43DD-A7C5-6CE745E924BA}" srcOrd="5" destOrd="0" presId="urn:microsoft.com/office/officeart/2005/8/layout/radial5"/>
    <dgm:cxn modelId="{6D32EA5A-D1C8-4463-8EED-7C45F294BE53}" type="presParOf" srcId="{C97936BF-01D6-43DD-A7C5-6CE745E924BA}" destId="{39F8B6D5-7007-4DC3-8BBD-0CDA746375D0}" srcOrd="0" destOrd="0" presId="urn:microsoft.com/office/officeart/2005/8/layout/radial5"/>
    <dgm:cxn modelId="{934065FD-31B7-41AE-A90D-04F8641CFC59}" type="presParOf" srcId="{A9FB3B87-B085-4767-93A2-CFC98B315C87}" destId="{3C89C3B1-952B-4D2A-A701-D666591BDCC2}" srcOrd="6" destOrd="0" presId="urn:microsoft.com/office/officeart/2005/8/layout/radial5"/>
    <dgm:cxn modelId="{2459DCEA-DB58-4205-8B70-507E281D26C1}" type="presParOf" srcId="{A9FB3B87-B085-4767-93A2-CFC98B315C87}" destId="{FD977B7F-A31F-40BD-AC92-C78B99E378D2}" srcOrd="7" destOrd="0" presId="urn:microsoft.com/office/officeart/2005/8/layout/radial5"/>
    <dgm:cxn modelId="{A8BDF720-F16E-451C-B6AB-AA9595C109BE}" type="presParOf" srcId="{FD977B7F-A31F-40BD-AC92-C78B99E378D2}" destId="{CEDC4F03-679D-481D-8180-54118BC72613}" srcOrd="0" destOrd="0" presId="urn:microsoft.com/office/officeart/2005/8/layout/radial5"/>
    <dgm:cxn modelId="{5A4F2798-C573-4A51-A74F-659D4B7FD0F0}" type="presParOf" srcId="{A9FB3B87-B085-4767-93A2-CFC98B315C87}" destId="{69F75174-280C-409F-A8DE-FB4150AB280E}" srcOrd="8" destOrd="0" presId="urn:microsoft.com/office/officeart/2005/8/layout/radial5"/>
    <dgm:cxn modelId="{A9BC9B0E-4ACB-49C7-8FE2-5C736799F1B6}" type="presParOf" srcId="{A9FB3B87-B085-4767-93A2-CFC98B315C87}" destId="{D3E508E2-1692-447B-ABD4-CB600629678F}" srcOrd="9" destOrd="0" presId="urn:microsoft.com/office/officeart/2005/8/layout/radial5"/>
    <dgm:cxn modelId="{0654EE19-A424-426D-8226-63747BB6D3C6}" type="presParOf" srcId="{D3E508E2-1692-447B-ABD4-CB600629678F}" destId="{42ED1C79-A6E5-4055-A8BD-3ADDB2C47A85}" srcOrd="0" destOrd="0" presId="urn:microsoft.com/office/officeart/2005/8/layout/radial5"/>
    <dgm:cxn modelId="{3E718303-0E65-4F6F-8D5E-ED7AEBCE4CF0}" type="presParOf" srcId="{A9FB3B87-B085-4767-93A2-CFC98B315C87}" destId="{E9523F55-DDBC-40B4-8635-8080921A78E9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BCD487-B615-40E9-B917-50FD8C2677D2}" type="doc">
      <dgm:prSet loTypeId="urn:microsoft.com/office/officeart/2005/8/layout/radial5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53204BAB-5A6A-40A1-952D-6E17DA14452A}">
      <dgm:prSet phldrT="[Text]" custT="1"/>
      <dgm:spPr>
        <a:solidFill>
          <a:srgbClr val="990099"/>
        </a:solidFill>
      </dgm:spPr>
      <dgm:t>
        <a:bodyPr/>
        <a:lstStyle/>
        <a:p>
          <a:r>
            <a:rPr lang="de-DE" sz="2000" b="1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gm:t>
    </dgm:pt>
    <dgm:pt modelId="{0061170A-98DB-45B6-A2A5-F647893AA981}" type="par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6A05ADCE-EC39-438C-9F03-4CB1C0DA1359}" type="sib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C80EDD96-D85A-480B-AF68-8B7F368FD8B7}">
      <dgm:prSet phldrT="[Text]"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gm:t>
    </dgm:pt>
    <dgm:pt modelId="{4C8ED877-5948-4417-A012-C029CFBEB39E}" type="parTrans" cxnId="{5E769B90-CD50-4FAF-AE1F-7B86516D4D46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B8C1129C-5675-4E01-A99D-3898C2EA18CD}" type="sibTrans" cxnId="{5E769B90-CD50-4FAF-AE1F-7B86516D4D46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537BB64-3018-47FA-8C41-E9A63482053B}">
      <dgm:prSet phldrT="[Text]"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Konzepte</a:t>
          </a:r>
        </a:p>
      </dgm:t>
    </dgm:pt>
    <dgm:pt modelId="{46E93D05-C98A-4AAD-9530-4CBFF5C30C07}" type="parTrans" cxnId="{2CBE69E7-0C53-4D7A-B584-1741E1179A8B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A37E4214-82B9-4606-AC26-5CB16CD37C9D}" type="sibTrans" cxnId="{2CBE69E7-0C53-4D7A-B584-1741E1179A8B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F491786D-B748-4148-B9D8-0F45B926D4C3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Management</a:t>
          </a:r>
        </a:p>
      </dgm:t>
    </dgm:pt>
    <dgm:pt modelId="{9D3CB7DF-ED48-46AF-AFA2-C3B84C90F845}" type="parTrans" cxnId="{2D72D5C7-A2EC-4F8F-AD71-BE2F1E83E282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9EA13190-F37B-4CEF-ADDE-181DB27DC758}" type="sibTrans" cxnId="{2D72D5C7-A2EC-4F8F-AD71-BE2F1E83E282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5E8E0A3F-723B-4215-AEC7-3C6D71234C68}">
      <dgm:prSet custT="1"/>
      <dgm:spPr>
        <a:solidFill>
          <a:srgbClr val="8C8C8C"/>
        </a:solidFill>
      </dgm:spPr>
      <dgm:t>
        <a:bodyPr/>
        <a:lstStyle/>
        <a:p>
          <a:r>
            <a:rPr lang="de-DE" sz="1200" b="1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gm:t>
    </dgm:pt>
    <dgm:pt modelId="{6769C49A-3CDD-4466-8461-B834DE26DAFF}" type="parTrans" cxnId="{F329E2E8-350E-45F1-ABE8-FBD3A726BD8C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576AF1F8-421A-46D5-95C7-CE808F45AAEF}" type="sibTrans" cxnId="{F329E2E8-350E-45F1-ABE8-FBD3A726BD8C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3DC3D03-9A68-4022-B785-8A4691576CA8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</a:rPr>
            <a:t>Franchise</a:t>
          </a:r>
          <a:br>
            <a:rPr lang="de-DE" sz="1200" b="1" dirty="0">
              <a:latin typeface="Source Sans Pro" panose="020B0503030403020204" pitchFamily="34" charset="0"/>
            </a:rPr>
          </a:br>
          <a:r>
            <a:rPr lang="de-DE" sz="1200" b="1" dirty="0">
              <a:latin typeface="Source Sans Pro" panose="020B0503030403020204" pitchFamily="34" charset="0"/>
            </a:rPr>
            <a:t>Distribution</a:t>
          </a:r>
        </a:p>
      </dgm:t>
    </dgm:pt>
    <dgm:pt modelId="{7EFCC4A6-01F7-4D3C-8AFF-E8DCB7A8EF13}" type="parTrans" cxnId="{9B04F31D-B4B8-4AC0-945E-0F76669565E0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8A29AAA3-E624-413C-80C0-A8043180BEBE}" type="sibTrans" cxnId="{9B04F31D-B4B8-4AC0-945E-0F76669565E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9FB3B87-B085-4767-93A2-CFC98B315C87}" type="pres">
      <dgm:prSet presAssocID="{A4BCD487-B615-40E9-B917-50FD8C2677D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7D5CFE-18C1-41EA-91BD-02507255CA49}" type="pres">
      <dgm:prSet presAssocID="{53204BAB-5A6A-40A1-952D-6E17DA14452A}" presName="centerShape" presStyleLbl="node0" presStyleIdx="0" presStyleCnt="1"/>
      <dgm:spPr/>
    </dgm:pt>
    <dgm:pt modelId="{8242403C-2A9B-4321-B1AD-962EB06E6AF8}" type="pres">
      <dgm:prSet presAssocID="{4C8ED877-5948-4417-A012-C029CFBEB39E}" presName="parTrans" presStyleLbl="sibTrans2D1" presStyleIdx="0" presStyleCnt="5"/>
      <dgm:spPr/>
    </dgm:pt>
    <dgm:pt modelId="{F8A76505-F9A5-4721-B85D-9985BBA177EF}" type="pres">
      <dgm:prSet presAssocID="{4C8ED877-5948-4417-A012-C029CFBEB39E}" presName="connectorText" presStyleLbl="sibTrans2D1" presStyleIdx="0" presStyleCnt="5"/>
      <dgm:spPr/>
    </dgm:pt>
    <dgm:pt modelId="{85D289B9-35F4-418A-8300-2F7672482920}" type="pres">
      <dgm:prSet presAssocID="{C80EDD96-D85A-480B-AF68-8B7F368FD8B7}" presName="node" presStyleLbl="node1" presStyleIdx="0" presStyleCnt="5">
        <dgm:presLayoutVars>
          <dgm:bulletEnabled val="1"/>
        </dgm:presLayoutVars>
      </dgm:prSet>
      <dgm:spPr/>
    </dgm:pt>
    <dgm:pt modelId="{BE00B384-3926-42D2-8672-9E7E909CE0A8}" type="pres">
      <dgm:prSet presAssocID="{46E93D05-C98A-4AAD-9530-4CBFF5C30C07}" presName="parTrans" presStyleLbl="sibTrans2D1" presStyleIdx="1" presStyleCnt="5"/>
      <dgm:spPr/>
    </dgm:pt>
    <dgm:pt modelId="{EC5FD020-064B-4645-8A4D-BD104CD1DD60}" type="pres">
      <dgm:prSet presAssocID="{46E93D05-C98A-4AAD-9530-4CBFF5C30C07}" presName="connectorText" presStyleLbl="sibTrans2D1" presStyleIdx="1" presStyleCnt="5"/>
      <dgm:spPr/>
    </dgm:pt>
    <dgm:pt modelId="{5F03E308-60B7-4739-8F4E-2C9F446AB0EE}" type="pres">
      <dgm:prSet presAssocID="{A537BB64-3018-47FA-8C41-E9A63482053B}" presName="node" presStyleLbl="node1" presStyleIdx="1" presStyleCnt="5">
        <dgm:presLayoutVars>
          <dgm:bulletEnabled val="1"/>
        </dgm:presLayoutVars>
      </dgm:prSet>
      <dgm:spPr/>
    </dgm:pt>
    <dgm:pt modelId="{C97936BF-01D6-43DD-A7C5-6CE745E924BA}" type="pres">
      <dgm:prSet presAssocID="{9D3CB7DF-ED48-46AF-AFA2-C3B84C90F845}" presName="parTrans" presStyleLbl="sibTrans2D1" presStyleIdx="2" presStyleCnt="5"/>
      <dgm:spPr/>
    </dgm:pt>
    <dgm:pt modelId="{39F8B6D5-7007-4DC3-8BBD-0CDA746375D0}" type="pres">
      <dgm:prSet presAssocID="{9D3CB7DF-ED48-46AF-AFA2-C3B84C90F845}" presName="connectorText" presStyleLbl="sibTrans2D1" presStyleIdx="2" presStyleCnt="5"/>
      <dgm:spPr/>
    </dgm:pt>
    <dgm:pt modelId="{3C89C3B1-952B-4D2A-A701-D666591BDCC2}" type="pres">
      <dgm:prSet presAssocID="{F491786D-B748-4148-B9D8-0F45B926D4C3}" presName="node" presStyleLbl="node1" presStyleIdx="2" presStyleCnt="5">
        <dgm:presLayoutVars>
          <dgm:bulletEnabled val="1"/>
        </dgm:presLayoutVars>
      </dgm:prSet>
      <dgm:spPr/>
    </dgm:pt>
    <dgm:pt modelId="{FD977B7F-A31F-40BD-AC92-C78B99E378D2}" type="pres">
      <dgm:prSet presAssocID="{6769C49A-3CDD-4466-8461-B834DE26DAFF}" presName="parTrans" presStyleLbl="sibTrans2D1" presStyleIdx="3" presStyleCnt="5"/>
      <dgm:spPr/>
    </dgm:pt>
    <dgm:pt modelId="{CEDC4F03-679D-481D-8180-54118BC72613}" type="pres">
      <dgm:prSet presAssocID="{6769C49A-3CDD-4466-8461-B834DE26DAFF}" presName="connectorText" presStyleLbl="sibTrans2D1" presStyleIdx="3" presStyleCnt="5"/>
      <dgm:spPr/>
    </dgm:pt>
    <dgm:pt modelId="{69F75174-280C-409F-A8DE-FB4150AB280E}" type="pres">
      <dgm:prSet presAssocID="{5E8E0A3F-723B-4215-AEC7-3C6D71234C68}" presName="node" presStyleLbl="node1" presStyleIdx="3" presStyleCnt="5">
        <dgm:presLayoutVars>
          <dgm:bulletEnabled val="1"/>
        </dgm:presLayoutVars>
      </dgm:prSet>
      <dgm:spPr/>
    </dgm:pt>
    <dgm:pt modelId="{EF4BDE95-10A5-4CE4-A207-246D0E4B875A}" type="pres">
      <dgm:prSet presAssocID="{7EFCC4A6-01F7-4D3C-8AFF-E8DCB7A8EF13}" presName="parTrans" presStyleLbl="sibTrans2D1" presStyleIdx="4" presStyleCnt="5"/>
      <dgm:spPr/>
    </dgm:pt>
    <dgm:pt modelId="{E3D4D785-C40D-4F41-8223-4E39D9DA6E4C}" type="pres">
      <dgm:prSet presAssocID="{7EFCC4A6-01F7-4D3C-8AFF-E8DCB7A8EF13}" presName="connectorText" presStyleLbl="sibTrans2D1" presStyleIdx="4" presStyleCnt="5"/>
      <dgm:spPr/>
    </dgm:pt>
    <dgm:pt modelId="{6C40E9C1-78E8-4011-B394-E6CE87E0255C}" type="pres">
      <dgm:prSet presAssocID="{A3DC3D03-9A68-4022-B785-8A4691576CA8}" presName="node" presStyleLbl="node1" presStyleIdx="4" presStyleCnt="5">
        <dgm:presLayoutVars>
          <dgm:bulletEnabled val="1"/>
        </dgm:presLayoutVars>
      </dgm:prSet>
      <dgm:spPr/>
    </dgm:pt>
  </dgm:ptLst>
  <dgm:cxnLst>
    <dgm:cxn modelId="{4DBCB81A-B32D-4E1D-8006-6BABAEC294B8}" type="presOf" srcId="{A4BCD487-B615-40E9-B917-50FD8C2677D2}" destId="{A9FB3B87-B085-4767-93A2-CFC98B315C87}" srcOrd="0" destOrd="0" presId="urn:microsoft.com/office/officeart/2005/8/layout/radial5"/>
    <dgm:cxn modelId="{213FF71A-4BC6-4A65-B0AD-0ECC4E4FC92A}" type="presOf" srcId="{7EFCC4A6-01F7-4D3C-8AFF-E8DCB7A8EF13}" destId="{EF4BDE95-10A5-4CE4-A207-246D0E4B875A}" srcOrd="0" destOrd="0" presId="urn:microsoft.com/office/officeart/2005/8/layout/radial5"/>
    <dgm:cxn modelId="{0EC78E1B-4A06-427A-8B67-AFE1EB12E39E}" type="presOf" srcId="{7EFCC4A6-01F7-4D3C-8AFF-E8DCB7A8EF13}" destId="{E3D4D785-C40D-4F41-8223-4E39D9DA6E4C}" srcOrd="1" destOrd="0" presId="urn:microsoft.com/office/officeart/2005/8/layout/radial5"/>
    <dgm:cxn modelId="{9B04F31D-B4B8-4AC0-945E-0F76669565E0}" srcId="{53204BAB-5A6A-40A1-952D-6E17DA14452A}" destId="{A3DC3D03-9A68-4022-B785-8A4691576CA8}" srcOrd="4" destOrd="0" parTransId="{7EFCC4A6-01F7-4D3C-8AFF-E8DCB7A8EF13}" sibTransId="{8A29AAA3-E624-413C-80C0-A8043180BEBE}"/>
    <dgm:cxn modelId="{A549F937-28F3-4B25-B3AB-E9A28F4502FC}" type="presOf" srcId="{9D3CB7DF-ED48-46AF-AFA2-C3B84C90F845}" destId="{39F8B6D5-7007-4DC3-8BBD-0CDA746375D0}" srcOrd="1" destOrd="0" presId="urn:microsoft.com/office/officeart/2005/8/layout/radial5"/>
    <dgm:cxn modelId="{CB94325A-F1B1-483F-AC20-74A72A219600}" type="presOf" srcId="{53204BAB-5A6A-40A1-952D-6E17DA14452A}" destId="{3C7D5CFE-18C1-41EA-91BD-02507255CA49}" srcOrd="0" destOrd="0" presId="urn:microsoft.com/office/officeart/2005/8/layout/radial5"/>
    <dgm:cxn modelId="{D4334265-9A63-461E-86F9-4F1263948E68}" type="presOf" srcId="{6769C49A-3CDD-4466-8461-B834DE26DAFF}" destId="{FD977B7F-A31F-40BD-AC92-C78B99E378D2}" srcOrd="0" destOrd="0" presId="urn:microsoft.com/office/officeart/2005/8/layout/radial5"/>
    <dgm:cxn modelId="{6886D579-BDC8-42ED-87B7-0AC3DCEDFE23}" type="presOf" srcId="{46E93D05-C98A-4AAD-9530-4CBFF5C30C07}" destId="{BE00B384-3926-42D2-8672-9E7E909CE0A8}" srcOrd="0" destOrd="0" presId="urn:microsoft.com/office/officeart/2005/8/layout/radial5"/>
    <dgm:cxn modelId="{600B4C7C-EB86-45D0-9BBA-D1D34B306943}" type="presOf" srcId="{4C8ED877-5948-4417-A012-C029CFBEB39E}" destId="{8242403C-2A9B-4321-B1AD-962EB06E6AF8}" srcOrd="0" destOrd="0" presId="urn:microsoft.com/office/officeart/2005/8/layout/radial5"/>
    <dgm:cxn modelId="{1A67B780-1521-44B4-8443-3242F4B0502A}" type="presOf" srcId="{C80EDD96-D85A-480B-AF68-8B7F368FD8B7}" destId="{85D289B9-35F4-418A-8300-2F7672482920}" srcOrd="0" destOrd="0" presId="urn:microsoft.com/office/officeart/2005/8/layout/radial5"/>
    <dgm:cxn modelId="{4C673984-B874-4F30-8A8E-D1BEBCF39F41}" type="presOf" srcId="{9D3CB7DF-ED48-46AF-AFA2-C3B84C90F845}" destId="{C97936BF-01D6-43DD-A7C5-6CE745E924BA}" srcOrd="0" destOrd="0" presId="urn:microsoft.com/office/officeart/2005/8/layout/radial5"/>
    <dgm:cxn modelId="{A9BD358C-74F4-4D50-9D85-DD60BE7D7B9D}" type="presOf" srcId="{A537BB64-3018-47FA-8C41-E9A63482053B}" destId="{5F03E308-60B7-4739-8F4E-2C9F446AB0EE}" srcOrd="0" destOrd="0" presId="urn:microsoft.com/office/officeart/2005/8/layout/radial5"/>
    <dgm:cxn modelId="{5E769B90-CD50-4FAF-AE1F-7B86516D4D46}" srcId="{53204BAB-5A6A-40A1-952D-6E17DA14452A}" destId="{C80EDD96-D85A-480B-AF68-8B7F368FD8B7}" srcOrd="0" destOrd="0" parTransId="{4C8ED877-5948-4417-A012-C029CFBEB39E}" sibTransId="{B8C1129C-5675-4E01-A99D-3898C2EA18CD}"/>
    <dgm:cxn modelId="{6B4160A2-4869-4CBE-A2A6-E0C967ECBF2E}" type="presOf" srcId="{6769C49A-3CDD-4466-8461-B834DE26DAFF}" destId="{CEDC4F03-679D-481D-8180-54118BC72613}" srcOrd="1" destOrd="0" presId="urn:microsoft.com/office/officeart/2005/8/layout/radial5"/>
    <dgm:cxn modelId="{103A2DAA-2ECC-469C-BE76-8EA11BAF1AC3}" type="presOf" srcId="{5E8E0A3F-723B-4215-AEC7-3C6D71234C68}" destId="{69F75174-280C-409F-A8DE-FB4150AB280E}" srcOrd="0" destOrd="0" presId="urn:microsoft.com/office/officeart/2005/8/layout/radial5"/>
    <dgm:cxn modelId="{6603F2AC-9413-4502-A55B-7FF94401DA50}" srcId="{A4BCD487-B615-40E9-B917-50FD8C2677D2}" destId="{53204BAB-5A6A-40A1-952D-6E17DA14452A}" srcOrd="0" destOrd="0" parTransId="{0061170A-98DB-45B6-A2A5-F647893AA981}" sibTransId="{6A05ADCE-EC39-438C-9F03-4CB1C0DA1359}"/>
    <dgm:cxn modelId="{E8DED0B4-435E-47FB-A59F-7EE632CE4ADB}" type="presOf" srcId="{4C8ED877-5948-4417-A012-C029CFBEB39E}" destId="{F8A76505-F9A5-4721-B85D-9985BBA177EF}" srcOrd="1" destOrd="0" presId="urn:microsoft.com/office/officeart/2005/8/layout/radial5"/>
    <dgm:cxn modelId="{2D72D5C7-A2EC-4F8F-AD71-BE2F1E83E282}" srcId="{53204BAB-5A6A-40A1-952D-6E17DA14452A}" destId="{F491786D-B748-4148-B9D8-0F45B926D4C3}" srcOrd="2" destOrd="0" parTransId="{9D3CB7DF-ED48-46AF-AFA2-C3B84C90F845}" sibTransId="{9EA13190-F37B-4CEF-ADDE-181DB27DC758}"/>
    <dgm:cxn modelId="{F40D77E5-22F0-4444-A75E-CF518AFBBCD4}" type="presOf" srcId="{A3DC3D03-9A68-4022-B785-8A4691576CA8}" destId="{6C40E9C1-78E8-4011-B394-E6CE87E0255C}" srcOrd="0" destOrd="0" presId="urn:microsoft.com/office/officeart/2005/8/layout/radial5"/>
    <dgm:cxn modelId="{2CBE69E7-0C53-4D7A-B584-1741E1179A8B}" srcId="{53204BAB-5A6A-40A1-952D-6E17DA14452A}" destId="{A537BB64-3018-47FA-8C41-E9A63482053B}" srcOrd="1" destOrd="0" parTransId="{46E93D05-C98A-4AAD-9530-4CBFF5C30C07}" sibTransId="{A37E4214-82B9-4606-AC26-5CB16CD37C9D}"/>
    <dgm:cxn modelId="{A29152E8-4E1E-432A-A1C7-B7C559E4C39F}" type="presOf" srcId="{46E93D05-C98A-4AAD-9530-4CBFF5C30C07}" destId="{EC5FD020-064B-4645-8A4D-BD104CD1DD60}" srcOrd="1" destOrd="0" presId="urn:microsoft.com/office/officeart/2005/8/layout/radial5"/>
    <dgm:cxn modelId="{F329E2E8-350E-45F1-ABE8-FBD3A726BD8C}" srcId="{53204BAB-5A6A-40A1-952D-6E17DA14452A}" destId="{5E8E0A3F-723B-4215-AEC7-3C6D71234C68}" srcOrd="3" destOrd="0" parTransId="{6769C49A-3CDD-4466-8461-B834DE26DAFF}" sibTransId="{576AF1F8-421A-46D5-95C7-CE808F45AAEF}"/>
    <dgm:cxn modelId="{493BB5E9-1F7E-4F9E-B8CD-16AFA18F151E}" type="presOf" srcId="{F491786D-B748-4148-B9D8-0F45B926D4C3}" destId="{3C89C3B1-952B-4D2A-A701-D666591BDCC2}" srcOrd="0" destOrd="0" presId="urn:microsoft.com/office/officeart/2005/8/layout/radial5"/>
    <dgm:cxn modelId="{148BA10B-351D-4C68-8988-7F2AC0F667C8}" type="presParOf" srcId="{A9FB3B87-B085-4767-93A2-CFC98B315C87}" destId="{3C7D5CFE-18C1-41EA-91BD-02507255CA49}" srcOrd="0" destOrd="0" presId="urn:microsoft.com/office/officeart/2005/8/layout/radial5"/>
    <dgm:cxn modelId="{8320DA61-F31E-4C04-9A93-85320228333B}" type="presParOf" srcId="{A9FB3B87-B085-4767-93A2-CFC98B315C87}" destId="{8242403C-2A9B-4321-B1AD-962EB06E6AF8}" srcOrd="1" destOrd="0" presId="urn:microsoft.com/office/officeart/2005/8/layout/radial5"/>
    <dgm:cxn modelId="{7AAA76D0-AFCB-4347-952A-D8BBCBABFD58}" type="presParOf" srcId="{8242403C-2A9B-4321-B1AD-962EB06E6AF8}" destId="{F8A76505-F9A5-4721-B85D-9985BBA177EF}" srcOrd="0" destOrd="0" presId="urn:microsoft.com/office/officeart/2005/8/layout/radial5"/>
    <dgm:cxn modelId="{3FB7F6CE-C02B-414A-BD26-C35781408FE5}" type="presParOf" srcId="{A9FB3B87-B085-4767-93A2-CFC98B315C87}" destId="{85D289B9-35F4-418A-8300-2F7672482920}" srcOrd="2" destOrd="0" presId="urn:microsoft.com/office/officeart/2005/8/layout/radial5"/>
    <dgm:cxn modelId="{BC484A90-B588-4508-B2A8-9200E302D04A}" type="presParOf" srcId="{A9FB3B87-B085-4767-93A2-CFC98B315C87}" destId="{BE00B384-3926-42D2-8672-9E7E909CE0A8}" srcOrd="3" destOrd="0" presId="urn:microsoft.com/office/officeart/2005/8/layout/radial5"/>
    <dgm:cxn modelId="{E7EEF952-D99C-4F2E-BF03-4F2017A0C680}" type="presParOf" srcId="{BE00B384-3926-42D2-8672-9E7E909CE0A8}" destId="{EC5FD020-064B-4645-8A4D-BD104CD1DD60}" srcOrd="0" destOrd="0" presId="urn:microsoft.com/office/officeart/2005/8/layout/radial5"/>
    <dgm:cxn modelId="{3BE1AFB8-72D5-4A93-809C-EA8115193EE3}" type="presParOf" srcId="{A9FB3B87-B085-4767-93A2-CFC98B315C87}" destId="{5F03E308-60B7-4739-8F4E-2C9F446AB0EE}" srcOrd="4" destOrd="0" presId="urn:microsoft.com/office/officeart/2005/8/layout/radial5"/>
    <dgm:cxn modelId="{3EDCC9CC-0A26-430F-AEF4-F5DE2A8C3EF4}" type="presParOf" srcId="{A9FB3B87-B085-4767-93A2-CFC98B315C87}" destId="{C97936BF-01D6-43DD-A7C5-6CE745E924BA}" srcOrd="5" destOrd="0" presId="urn:microsoft.com/office/officeart/2005/8/layout/radial5"/>
    <dgm:cxn modelId="{8B950E57-C10F-4D5B-88A0-AB53EC0200B0}" type="presParOf" srcId="{C97936BF-01D6-43DD-A7C5-6CE745E924BA}" destId="{39F8B6D5-7007-4DC3-8BBD-0CDA746375D0}" srcOrd="0" destOrd="0" presId="urn:microsoft.com/office/officeart/2005/8/layout/radial5"/>
    <dgm:cxn modelId="{2DC631B2-8251-4AE0-BFD4-25FF68E43988}" type="presParOf" srcId="{A9FB3B87-B085-4767-93A2-CFC98B315C87}" destId="{3C89C3B1-952B-4D2A-A701-D666591BDCC2}" srcOrd="6" destOrd="0" presId="urn:microsoft.com/office/officeart/2005/8/layout/radial5"/>
    <dgm:cxn modelId="{48AE66CE-E91B-4B0F-BCF2-9F1C9C6C5D39}" type="presParOf" srcId="{A9FB3B87-B085-4767-93A2-CFC98B315C87}" destId="{FD977B7F-A31F-40BD-AC92-C78B99E378D2}" srcOrd="7" destOrd="0" presId="urn:microsoft.com/office/officeart/2005/8/layout/radial5"/>
    <dgm:cxn modelId="{D01A8850-1439-4157-BA57-5E17E6D311FE}" type="presParOf" srcId="{FD977B7F-A31F-40BD-AC92-C78B99E378D2}" destId="{CEDC4F03-679D-481D-8180-54118BC72613}" srcOrd="0" destOrd="0" presId="urn:microsoft.com/office/officeart/2005/8/layout/radial5"/>
    <dgm:cxn modelId="{B32298A6-4638-428D-A7F5-ADEE80C1033A}" type="presParOf" srcId="{A9FB3B87-B085-4767-93A2-CFC98B315C87}" destId="{69F75174-280C-409F-A8DE-FB4150AB280E}" srcOrd="8" destOrd="0" presId="urn:microsoft.com/office/officeart/2005/8/layout/radial5"/>
    <dgm:cxn modelId="{75E227CA-B5DD-4404-8B5A-F0A00AB713F8}" type="presParOf" srcId="{A9FB3B87-B085-4767-93A2-CFC98B315C87}" destId="{EF4BDE95-10A5-4CE4-A207-246D0E4B875A}" srcOrd="9" destOrd="0" presId="urn:microsoft.com/office/officeart/2005/8/layout/radial5"/>
    <dgm:cxn modelId="{366C3A5C-8BD8-4A0F-9E2D-02715633C59B}" type="presParOf" srcId="{EF4BDE95-10A5-4CE4-A207-246D0E4B875A}" destId="{E3D4D785-C40D-4F41-8223-4E39D9DA6E4C}" srcOrd="0" destOrd="0" presId="urn:microsoft.com/office/officeart/2005/8/layout/radial5"/>
    <dgm:cxn modelId="{971D2C60-4EDF-406F-97EB-E67089664C9D}" type="presParOf" srcId="{A9FB3B87-B085-4767-93A2-CFC98B315C87}" destId="{6C40E9C1-78E8-4011-B394-E6CE87E0255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BCD487-B615-40E9-B917-50FD8C2677D2}" type="doc">
      <dgm:prSet loTypeId="urn:microsoft.com/office/officeart/2005/8/layout/radial5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53204BAB-5A6A-40A1-952D-6E17DA14452A}">
      <dgm:prSet phldrT="[Text]" custT="1"/>
      <dgm:spPr>
        <a:solidFill>
          <a:srgbClr val="990099"/>
        </a:solidFill>
      </dgm:spPr>
      <dgm:t>
        <a:bodyPr/>
        <a:lstStyle/>
        <a:p>
          <a:r>
            <a:rPr lang="de-DE" sz="2000" b="1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gm:t>
    </dgm:pt>
    <dgm:pt modelId="{0061170A-98DB-45B6-A2A5-F647893AA981}" type="par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6A05ADCE-EC39-438C-9F03-4CB1C0DA1359}" type="sib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C80EDD96-D85A-480B-AF68-8B7F368FD8B7}">
      <dgm:prSet phldrT="[Text]"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gm:t>
    </dgm:pt>
    <dgm:pt modelId="{4C8ED877-5948-4417-A012-C029CFBEB39E}" type="parTrans" cxnId="{5E769B90-CD50-4FAF-AE1F-7B86516D4D46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B8C1129C-5675-4E01-A99D-3898C2EA18CD}" type="sibTrans" cxnId="{5E769B90-CD50-4FAF-AE1F-7B86516D4D46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537BB64-3018-47FA-8C41-E9A63482053B}">
      <dgm:prSet phldrT="[Text]"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Konzepte</a:t>
          </a:r>
        </a:p>
      </dgm:t>
    </dgm:pt>
    <dgm:pt modelId="{46E93D05-C98A-4AAD-9530-4CBFF5C30C07}" type="parTrans" cxnId="{2CBE69E7-0C53-4D7A-B584-1741E1179A8B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A37E4214-82B9-4606-AC26-5CB16CD37C9D}" type="sibTrans" cxnId="{2CBE69E7-0C53-4D7A-B584-1741E1179A8B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F491786D-B748-4148-B9D8-0F45B926D4C3}">
      <dgm:prSet custT="1"/>
      <dgm:spPr>
        <a:solidFill>
          <a:srgbClr val="8C8C8C"/>
        </a:solidFill>
      </dgm:spPr>
      <dgm:t>
        <a:bodyPr/>
        <a:lstStyle/>
        <a:p>
          <a:r>
            <a:rPr lang="de-DE" sz="1200" b="1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Management</a:t>
          </a:r>
        </a:p>
      </dgm:t>
    </dgm:pt>
    <dgm:pt modelId="{9D3CB7DF-ED48-46AF-AFA2-C3B84C90F845}" type="parTrans" cxnId="{2D72D5C7-A2EC-4F8F-AD71-BE2F1E83E282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9EA13190-F37B-4CEF-ADDE-181DB27DC758}" type="sibTrans" cxnId="{2D72D5C7-A2EC-4F8F-AD71-BE2F1E83E282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5E8E0A3F-723B-4215-AEC7-3C6D71234C68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gm:t>
    </dgm:pt>
    <dgm:pt modelId="{6769C49A-3CDD-4466-8461-B834DE26DAFF}" type="parTrans" cxnId="{F329E2E8-350E-45F1-ABE8-FBD3A726BD8C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576AF1F8-421A-46D5-95C7-CE808F45AAEF}" type="sibTrans" cxnId="{F329E2E8-350E-45F1-ABE8-FBD3A726BD8C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3DC3D03-9A68-4022-B785-8A4691576CA8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</a:rPr>
            <a:t>Franchise</a:t>
          </a:r>
          <a:br>
            <a:rPr lang="de-DE" sz="1200" b="1" dirty="0">
              <a:latin typeface="Source Sans Pro" panose="020B0503030403020204" pitchFamily="34" charset="0"/>
            </a:rPr>
          </a:br>
          <a:r>
            <a:rPr lang="de-DE" sz="1200" b="1" dirty="0">
              <a:latin typeface="Source Sans Pro" panose="020B0503030403020204" pitchFamily="34" charset="0"/>
            </a:rPr>
            <a:t>Distribution</a:t>
          </a:r>
        </a:p>
      </dgm:t>
    </dgm:pt>
    <dgm:pt modelId="{7EFCC4A6-01F7-4D3C-8AFF-E8DCB7A8EF13}" type="parTrans" cxnId="{9B04F31D-B4B8-4AC0-945E-0F76669565E0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8A29AAA3-E624-413C-80C0-A8043180BEBE}" type="sibTrans" cxnId="{9B04F31D-B4B8-4AC0-945E-0F76669565E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9FB3B87-B085-4767-93A2-CFC98B315C87}" type="pres">
      <dgm:prSet presAssocID="{A4BCD487-B615-40E9-B917-50FD8C2677D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7D5CFE-18C1-41EA-91BD-02507255CA49}" type="pres">
      <dgm:prSet presAssocID="{53204BAB-5A6A-40A1-952D-6E17DA14452A}" presName="centerShape" presStyleLbl="node0" presStyleIdx="0" presStyleCnt="1"/>
      <dgm:spPr/>
    </dgm:pt>
    <dgm:pt modelId="{8242403C-2A9B-4321-B1AD-962EB06E6AF8}" type="pres">
      <dgm:prSet presAssocID="{4C8ED877-5948-4417-A012-C029CFBEB39E}" presName="parTrans" presStyleLbl="sibTrans2D1" presStyleIdx="0" presStyleCnt="5"/>
      <dgm:spPr/>
    </dgm:pt>
    <dgm:pt modelId="{F8A76505-F9A5-4721-B85D-9985BBA177EF}" type="pres">
      <dgm:prSet presAssocID="{4C8ED877-5948-4417-A012-C029CFBEB39E}" presName="connectorText" presStyleLbl="sibTrans2D1" presStyleIdx="0" presStyleCnt="5"/>
      <dgm:spPr/>
    </dgm:pt>
    <dgm:pt modelId="{85D289B9-35F4-418A-8300-2F7672482920}" type="pres">
      <dgm:prSet presAssocID="{C80EDD96-D85A-480B-AF68-8B7F368FD8B7}" presName="node" presStyleLbl="node1" presStyleIdx="0" presStyleCnt="5">
        <dgm:presLayoutVars>
          <dgm:bulletEnabled val="1"/>
        </dgm:presLayoutVars>
      </dgm:prSet>
      <dgm:spPr/>
    </dgm:pt>
    <dgm:pt modelId="{BE00B384-3926-42D2-8672-9E7E909CE0A8}" type="pres">
      <dgm:prSet presAssocID="{46E93D05-C98A-4AAD-9530-4CBFF5C30C07}" presName="parTrans" presStyleLbl="sibTrans2D1" presStyleIdx="1" presStyleCnt="5"/>
      <dgm:spPr/>
    </dgm:pt>
    <dgm:pt modelId="{EC5FD020-064B-4645-8A4D-BD104CD1DD60}" type="pres">
      <dgm:prSet presAssocID="{46E93D05-C98A-4AAD-9530-4CBFF5C30C07}" presName="connectorText" presStyleLbl="sibTrans2D1" presStyleIdx="1" presStyleCnt="5"/>
      <dgm:spPr/>
    </dgm:pt>
    <dgm:pt modelId="{5F03E308-60B7-4739-8F4E-2C9F446AB0EE}" type="pres">
      <dgm:prSet presAssocID="{A537BB64-3018-47FA-8C41-E9A63482053B}" presName="node" presStyleLbl="node1" presStyleIdx="1" presStyleCnt="5">
        <dgm:presLayoutVars>
          <dgm:bulletEnabled val="1"/>
        </dgm:presLayoutVars>
      </dgm:prSet>
      <dgm:spPr/>
    </dgm:pt>
    <dgm:pt modelId="{C97936BF-01D6-43DD-A7C5-6CE745E924BA}" type="pres">
      <dgm:prSet presAssocID="{9D3CB7DF-ED48-46AF-AFA2-C3B84C90F845}" presName="parTrans" presStyleLbl="sibTrans2D1" presStyleIdx="2" presStyleCnt="5"/>
      <dgm:spPr/>
    </dgm:pt>
    <dgm:pt modelId="{39F8B6D5-7007-4DC3-8BBD-0CDA746375D0}" type="pres">
      <dgm:prSet presAssocID="{9D3CB7DF-ED48-46AF-AFA2-C3B84C90F845}" presName="connectorText" presStyleLbl="sibTrans2D1" presStyleIdx="2" presStyleCnt="5"/>
      <dgm:spPr/>
    </dgm:pt>
    <dgm:pt modelId="{3C89C3B1-952B-4D2A-A701-D666591BDCC2}" type="pres">
      <dgm:prSet presAssocID="{F491786D-B748-4148-B9D8-0F45B926D4C3}" presName="node" presStyleLbl="node1" presStyleIdx="2" presStyleCnt="5">
        <dgm:presLayoutVars>
          <dgm:bulletEnabled val="1"/>
        </dgm:presLayoutVars>
      </dgm:prSet>
      <dgm:spPr/>
    </dgm:pt>
    <dgm:pt modelId="{FD977B7F-A31F-40BD-AC92-C78B99E378D2}" type="pres">
      <dgm:prSet presAssocID="{6769C49A-3CDD-4466-8461-B834DE26DAFF}" presName="parTrans" presStyleLbl="sibTrans2D1" presStyleIdx="3" presStyleCnt="5"/>
      <dgm:spPr/>
    </dgm:pt>
    <dgm:pt modelId="{CEDC4F03-679D-481D-8180-54118BC72613}" type="pres">
      <dgm:prSet presAssocID="{6769C49A-3CDD-4466-8461-B834DE26DAFF}" presName="connectorText" presStyleLbl="sibTrans2D1" presStyleIdx="3" presStyleCnt="5"/>
      <dgm:spPr/>
    </dgm:pt>
    <dgm:pt modelId="{69F75174-280C-409F-A8DE-FB4150AB280E}" type="pres">
      <dgm:prSet presAssocID="{5E8E0A3F-723B-4215-AEC7-3C6D71234C68}" presName="node" presStyleLbl="node1" presStyleIdx="3" presStyleCnt="5">
        <dgm:presLayoutVars>
          <dgm:bulletEnabled val="1"/>
        </dgm:presLayoutVars>
      </dgm:prSet>
      <dgm:spPr/>
    </dgm:pt>
    <dgm:pt modelId="{EF4BDE95-10A5-4CE4-A207-246D0E4B875A}" type="pres">
      <dgm:prSet presAssocID="{7EFCC4A6-01F7-4D3C-8AFF-E8DCB7A8EF13}" presName="parTrans" presStyleLbl="sibTrans2D1" presStyleIdx="4" presStyleCnt="5"/>
      <dgm:spPr/>
    </dgm:pt>
    <dgm:pt modelId="{E3D4D785-C40D-4F41-8223-4E39D9DA6E4C}" type="pres">
      <dgm:prSet presAssocID="{7EFCC4A6-01F7-4D3C-8AFF-E8DCB7A8EF13}" presName="connectorText" presStyleLbl="sibTrans2D1" presStyleIdx="4" presStyleCnt="5"/>
      <dgm:spPr/>
    </dgm:pt>
    <dgm:pt modelId="{6C40E9C1-78E8-4011-B394-E6CE87E0255C}" type="pres">
      <dgm:prSet presAssocID="{A3DC3D03-9A68-4022-B785-8A4691576CA8}" presName="node" presStyleLbl="node1" presStyleIdx="4" presStyleCnt="5">
        <dgm:presLayoutVars>
          <dgm:bulletEnabled val="1"/>
        </dgm:presLayoutVars>
      </dgm:prSet>
      <dgm:spPr/>
    </dgm:pt>
  </dgm:ptLst>
  <dgm:cxnLst>
    <dgm:cxn modelId="{38D2E602-4D7D-43BE-973C-838CCAEF8675}" type="presOf" srcId="{53204BAB-5A6A-40A1-952D-6E17DA14452A}" destId="{3C7D5CFE-18C1-41EA-91BD-02507255CA49}" srcOrd="0" destOrd="0" presId="urn:microsoft.com/office/officeart/2005/8/layout/radial5"/>
    <dgm:cxn modelId="{B0CED103-7514-4220-ADB4-958B6FD7993B}" type="presOf" srcId="{F491786D-B748-4148-B9D8-0F45B926D4C3}" destId="{3C89C3B1-952B-4D2A-A701-D666591BDCC2}" srcOrd="0" destOrd="0" presId="urn:microsoft.com/office/officeart/2005/8/layout/radial5"/>
    <dgm:cxn modelId="{9FA01014-A6C3-4548-82F0-00C003E594FA}" type="presOf" srcId="{4C8ED877-5948-4417-A012-C029CFBEB39E}" destId="{8242403C-2A9B-4321-B1AD-962EB06E6AF8}" srcOrd="0" destOrd="0" presId="urn:microsoft.com/office/officeart/2005/8/layout/radial5"/>
    <dgm:cxn modelId="{9B04F31D-B4B8-4AC0-945E-0F76669565E0}" srcId="{53204BAB-5A6A-40A1-952D-6E17DA14452A}" destId="{A3DC3D03-9A68-4022-B785-8A4691576CA8}" srcOrd="4" destOrd="0" parTransId="{7EFCC4A6-01F7-4D3C-8AFF-E8DCB7A8EF13}" sibTransId="{8A29AAA3-E624-413C-80C0-A8043180BEBE}"/>
    <dgm:cxn modelId="{69FC971E-27C8-43FC-9000-53C391AD4D26}" type="presOf" srcId="{C80EDD96-D85A-480B-AF68-8B7F368FD8B7}" destId="{85D289B9-35F4-418A-8300-2F7672482920}" srcOrd="0" destOrd="0" presId="urn:microsoft.com/office/officeart/2005/8/layout/radial5"/>
    <dgm:cxn modelId="{D7E26722-809A-499C-8542-853878E45CDA}" type="presOf" srcId="{46E93D05-C98A-4AAD-9530-4CBFF5C30C07}" destId="{EC5FD020-064B-4645-8A4D-BD104CD1DD60}" srcOrd="1" destOrd="0" presId="urn:microsoft.com/office/officeart/2005/8/layout/radial5"/>
    <dgm:cxn modelId="{D48A6629-5463-4AA4-8B63-424C6BC05C24}" type="presOf" srcId="{A3DC3D03-9A68-4022-B785-8A4691576CA8}" destId="{6C40E9C1-78E8-4011-B394-E6CE87E0255C}" srcOrd="0" destOrd="0" presId="urn:microsoft.com/office/officeart/2005/8/layout/radial5"/>
    <dgm:cxn modelId="{539ABB6A-9372-476A-8DB8-669D43BF9867}" type="presOf" srcId="{9D3CB7DF-ED48-46AF-AFA2-C3B84C90F845}" destId="{39F8B6D5-7007-4DC3-8BBD-0CDA746375D0}" srcOrd="1" destOrd="0" presId="urn:microsoft.com/office/officeart/2005/8/layout/radial5"/>
    <dgm:cxn modelId="{06FBCB8B-9BB2-446F-8FAA-5728461B0D12}" type="presOf" srcId="{6769C49A-3CDD-4466-8461-B834DE26DAFF}" destId="{FD977B7F-A31F-40BD-AC92-C78B99E378D2}" srcOrd="0" destOrd="0" presId="urn:microsoft.com/office/officeart/2005/8/layout/radial5"/>
    <dgm:cxn modelId="{A15EF28F-7E3D-4905-849A-6A101B6158FB}" type="presOf" srcId="{4C8ED877-5948-4417-A012-C029CFBEB39E}" destId="{F8A76505-F9A5-4721-B85D-9985BBA177EF}" srcOrd="1" destOrd="0" presId="urn:microsoft.com/office/officeart/2005/8/layout/radial5"/>
    <dgm:cxn modelId="{5E769B90-CD50-4FAF-AE1F-7B86516D4D46}" srcId="{53204BAB-5A6A-40A1-952D-6E17DA14452A}" destId="{C80EDD96-D85A-480B-AF68-8B7F368FD8B7}" srcOrd="0" destOrd="0" parTransId="{4C8ED877-5948-4417-A012-C029CFBEB39E}" sibTransId="{B8C1129C-5675-4E01-A99D-3898C2EA18CD}"/>
    <dgm:cxn modelId="{9DD119A8-4F08-4307-A737-B9751B318208}" type="presOf" srcId="{6769C49A-3CDD-4466-8461-B834DE26DAFF}" destId="{CEDC4F03-679D-481D-8180-54118BC72613}" srcOrd="1" destOrd="0" presId="urn:microsoft.com/office/officeart/2005/8/layout/radial5"/>
    <dgm:cxn modelId="{6603F2AC-9413-4502-A55B-7FF94401DA50}" srcId="{A4BCD487-B615-40E9-B917-50FD8C2677D2}" destId="{53204BAB-5A6A-40A1-952D-6E17DA14452A}" srcOrd="0" destOrd="0" parTransId="{0061170A-98DB-45B6-A2A5-F647893AA981}" sibTransId="{6A05ADCE-EC39-438C-9F03-4CB1C0DA1359}"/>
    <dgm:cxn modelId="{7970ACAD-9C70-4511-9193-3B37202EFDA5}" type="presOf" srcId="{5E8E0A3F-723B-4215-AEC7-3C6D71234C68}" destId="{69F75174-280C-409F-A8DE-FB4150AB280E}" srcOrd="0" destOrd="0" presId="urn:microsoft.com/office/officeart/2005/8/layout/radial5"/>
    <dgm:cxn modelId="{D0C6A2B9-9247-4013-9272-5FFBECEA487C}" type="presOf" srcId="{7EFCC4A6-01F7-4D3C-8AFF-E8DCB7A8EF13}" destId="{E3D4D785-C40D-4F41-8223-4E39D9DA6E4C}" srcOrd="1" destOrd="0" presId="urn:microsoft.com/office/officeart/2005/8/layout/radial5"/>
    <dgm:cxn modelId="{4EE771BA-D40F-4B45-B10C-FA73D8187EAB}" type="presOf" srcId="{7EFCC4A6-01F7-4D3C-8AFF-E8DCB7A8EF13}" destId="{EF4BDE95-10A5-4CE4-A207-246D0E4B875A}" srcOrd="0" destOrd="0" presId="urn:microsoft.com/office/officeart/2005/8/layout/radial5"/>
    <dgm:cxn modelId="{2D72D5C7-A2EC-4F8F-AD71-BE2F1E83E282}" srcId="{53204BAB-5A6A-40A1-952D-6E17DA14452A}" destId="{F491786D-B748-4148-B9D8-0F45B926D4C3}" srcOrd="2" destOrd="0" parTransId="{9D3CB7DF-ED48-46AF-AFA2-C3B84C90F845}" sibTransId="{9EA13190-F37B-4CEF-ADDE-181DB27DC758}"/>
    <dgm:cxn modelId="{0D1098DB-804E-49E8-8A0A-413FFFB49622}" type="presOf" srcId="{9D3CB7DF-ED48-46AF-AFA2-C3B84C90F845}" destId="{C97936BF-01D6-43DD-A7C5-6CE745E924BA}" srcOrd="0" destOrd="0" presId="urn:microsoft.com/office/officeart/2005/8/layout/radial5"/>
    <dgm:cxn modelId="{71D969E2-0971-4BBA-95B7-55543C2EA20F}" type="presOf" srcId="{A537BB64-3018-47FA-8C41-E9A63482053B}" destId="{5F03E308-60B7-4739-8F4E-2C9F446AB0EE}" srcOrd="0" destOrd="0" presId="urn:microsoft.com/office/officeart/2005/8/layout/radial5"/>
    <dgm:cxn modelId="{2CBE69E7-0C53-4D7A-B584-1741E1179A8B}" srcId="{53204BAB-5A6A-40A1-952D-6E17DA14452A}" destId="{A537BB64-3018-47FA-8C41-E9A63482053B}" srcOrd="1" destOrd="0" parTransId="{46E93D05-C98A-4AAD-9530-4CBFF5C30C07}" sibTransId="{A37E4214-82B9-4606-AC26-5CB16CD37C9D}"/>
    <dgm:cxn modelId="{F329E2E8-350E-45F1-ABE8-FBD3A726BD8C}" srcId="{53204BAB-5A6A-40A1-952D-6E17DA14452A}" destId="{5E8E0A3F-723B-4215-AEC7-3C6D71234C68}" srcOrd="3" destOrd="0" parTransId="{6769C49A-3CDD-4466-8461-B834DE26DAFF}" sibTransId="{576AF1F8-421A-46D5-95C7-CE808F45AAEF}"/>
    <dgm:cxn modelId="{6EF145FA-16BB-425C-91E8-A4CC66490FE3}" type="presOf" srcId="{46E93D05-C98A-4AAD-9530-4CBFF5C30C07}" destId="{BE00B384-3926-42D2-8672-9E7E909CE0A8}" srcOrd="0" destOrd="0" presId="urn:microsoft.com/office/officeart/2005/8/layout/radial5"/>
    <dgm:cxn modelId="{503DE3FE-8758-49B6-8EB9-128F1B273482}" type="presOf" srcId="{A4BCD487-B615-40E9-B917-50FD8C2677D2}" destId="{A9FB3B87-B085-4767-93A2-CFC98B315C87}" srcOrd="0" destOrd="0" presId="urn:microsoft.com/office/officeart/2005/8/layout/radial5"/>
    <dgm:cxn modelId="{C8DF5239-8574-48BE-976B-331FE54F791A}" type="presParOf" srcId="{A9FB3B87-B085-4767-93A2-CFC98B315C87}" destId="{3C7D5CFE-18C1-41EA-91BD-02507255CA49}" srcOrd="0" destOrd="0" presId="urn:microsoft.com/office/officeart/2005/8/layout/radial5"/>
    <dgm:cxn modelId="{FB90F340-268C-4B95-8512-F6117EF4854A}" type="presParOf" srcId="{A9FB3B87-B085-4767-93A2-CFC98B315C87}" destId="{8242403C-2A9B-4321-B1AD-962EB06E6AF8}" srcOrd="1" destOrd="0" presId="urn:microsoft.com/office/officeart/2005/8/layout/radial5"/>
    <dgm:cxn modelId="{C41B7583-6203-4ABE-8520-D8DB4E7052C0}" type="presParOf" srcId="{8242403C-2A9B-4321-B1AD-962EB06E6AF8}" destId="{F8A76505-F9A5-4721-B85D-9985BBA177EF}" srcOrd="0" destOrd="0" presId="urn:microsoft.com/office/officeart/2005/8/layout/radial5"/>
    <dgm:cxn modelId="{A88F045E-30FE-473D-83A4-37CA9A42A26D}" type="presParOf" srcId="{A9FB3B87-B085-4767-93A2-CFC98B315C87}" destId="{85D289B9-35F4-418A-8300-2F7672482920}" srcOrd="2" destOrd="0" presId="urn:microsoft.com/office/officeart/2005/8/layout/radial5"/>
    <dgm:cxn modelId="{4CDC4FE3-C544-482B-8B10-2034CE1698CA}" type="presParOf" srcId="{A9FB3B87-B085-4767-93A2-CFC98B315C87}" destId="{BE00B384-3926-42D2-8672-9E7E909CE0A8}" srcOrd="3" destOrd="0" presId="urn:microsoft.com/office/officeart/2005/8/layout/radial5"/>
    <dgm:cxn modelId="{62E8B767-ED0B-4815-86F9-28BA6367BBF4}" type="presParOf" srcId="{BE00B384-3926-42D2-8672-9E7E909CE0A8}" destId="{EC5FD020-064B-4645-8A4D-BD104CD1DD60}" srcOrd="0" destOrd="0" presId="urn:microsoft.com/office/officeart/2005/8/layout/radial5"/>
    <dgm:cxn modelId="{13C64FD1-D7FA-4BE1-A8F9-0F7D3E10FA86}" type="presParOf" srcId="{A9FB3B87-B085-4767-93A2-CFC98B315C87}" destId="{5F03E308-60B7-4739-8F4E-2C9F446AB0EE}" srcOrd="4" destOrd="0" presId="urn:microsoft.com/office/officeart/2005/8/layout/radial5"/>
    <dgm:cxn modelId="{F8689694-E35D-46E0-B3B8-398DB184547F}" type="presParOf" srcId="{A9FB3B87-B085-4767-93A2-CFC98B315C87}" destId="{C97936BF-01D6-43DD-A7C5-6CE745E924BA}" srcOrd="5" destOrd="0" presId="urn:microsoft.com/office/officeart/2005/8/layout/radial5"/>
    <dgm:cxn modelId="{CDACECB2-AD51-404A-AA75-DCDFD179719B}" type="presParOf" srcId="{C97936BF-01D6-43DD-A7C5-6CE745E924BA}" destId="{39F8B6D5-7007-4DC3-8BBD-0CDA746375D0}" srcOrd="0" destOrd="0" presId="urn:microsoft.com/office/officeart/2005/8/layout/radial5"/>
    <dgm:cxn modelId="{A5C22EE4-BB57-4CF6-A11D-639F4A74DA30}" type="presParOf" srcId="{A9FB3B87-B085-4767-93A2-CFC98B315C87}" destId="{3C89C3B1-952B-4D2A-A701-D666591BDCC2}" srcOrd="6" destOrd="0" presId="urn:microsoft.com/office/officeart/2005/8/layout/radial5"/>
    <dgm:cxn modelId="{AA2CB8E2-D7B7-44E6-AF4E-0E13EADC1F13}" type="presParOf" srcId="{A9FB3B87-B085-4767-93A2-CFC98B315C87}" destId="{FD977B7F-A31F-40BD-AC92-C78B99E378D2}" srcOrd="7" destOrd="0" presId="urn:microsoft.com/office/officeart/2005/8/layout/radial5"/>
    <dgm:cxn modelId="{600BD137-3482-4EF0-AD59-57E0B1A3FBF5}" type="presParOf" srcId="{FD977B7F-A31F-40BD-AC92-C78B99E378D2}" destId="{CEDC4F03-679D-481D-8180-54118BC72613}" srcOrd="0" destOrd="0" presId="urn:microsoft.com/office/officeart/2005/8/layout/radial5"/>
    <dgm:cxn modelId="{C42D77B1-05E2-4987-83C5-FC167292C429}" type="presParOf" srcId="{A9FB3B87-B085-4767-93A2-CFC98B315C87}" destId="{69F75174-280C-409F-A8DE-FB4150AB280E}" srcOrd="8" destOrd="0" presId="urn:microsoft.com/office/officeart/2005/8/layout/radial5"/>
    <dgm:cxn modelId="{63B74862-0FF5-493D-8DB7-F09EFE5A3244}" type="presParOf" srcId="{A9FB3B87-B085-4767-93A2-CFC98B315C87}" destId="{EF4BDE95-10A5-4CE4-A207-246D0E4B875A}" srcOrd="9" destOrd="0" presId="urn:microsoft.com/office/officeart/2005/8/layout/radial5"/>
    <dgm:cxn modelId="{40C894A3-644A-46A1-A042-F08EA9535894}" type="presParOf" srcId="{EF4BDE95-10A5-4CE4-A207-246D0E4B875A}" destId="{E3D4D785-C40D-4F41-8223-4E39D9DA6E4C}" srcOrd="0" destOrd="0" presId="urn:microsoft.com/office/officeart/2005/8/layout/radial5"/>
    <dgm:cxn modelId="{B4110F84-8FF3-4132-938B-B33B908B300D}" type="presParOf" srcId="{A9FB3B87-B085-4767-93A2-CFC98B315C87}" destId="{6C40E9C1-78E8-4011-B394-E6CE87E0255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4BCD487-B615-40E9-B917-50FD8C2677D2}" type="doc">
      <dgm:prSet loTypeId="urn:microsoft.com/office/officeart/2005/8/layout/radial5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53204BAB-5A6A-40A1-952D-6E17DA14452A}">
      <dgm:prSet phldrT="[Text]" custT="1"/>
      <dgm:spPr>
        <a:solidFill>
          <a:srgbClr val="990099"/>
        </a:solidFill>
      </dgm:spPr>
      <dgm:t>
        <a:bodyPr/>
        <a:lstStyle/>
        <a:p>
          <a:r>
            <a:rPr lang="de-DE" sz="2000" b="1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gm:t>
    </dgm:pt>
    <dgm:pt modelId="{0061170A-98DB-45B6-A2A5-F647893AA981}" type="par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6A05ADCE-EC39-438C-9F03-4CB1C0DA1359}" type="sibTrans" cxnId="{6603F2AC-9413-4502-A55B-7FF94401DA5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C80EDD96-D85A-480B-AF68-8B7F368FD8B7}">
      <dgm:prSet phldrT="[Text]"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gm:t>
    </dgm:pt>
    <dgm:pt modelId="{4C8ED877-5948-4417-A012-C029CFBEB39E}" type="parTrans" cxnId="{5E769B90-CD50-4FAF-AE1F-7B86516D4D46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B8C1129C-5675-4E01-A99D-3898C2EA18CD}" type="sibTrans" cxnId="{5E769B90-CD50-4FAF-AE1F-7B86516D4D46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537BB64-3018-47FA-8C41-E9A63482053B}">
      <dgm:prSet phldrT="[Text]" custT="1"/>
      <dgm:spPr>
        <a:solidFill>
          <a:srgbClr val="8C8C8C"/>
        </a:solidFill>
      </dgm:spPr>
      <dgm:t>
        <a:bodyPr/>
        <a:lstStyle/>
        <a:p>
          <a:r>
            <a:rPr lang="de-DE" sz="1200" b="1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Konzepte</a:t>
          </a:r>
        </a:p>
      </dgm:t>
    </dgm:pt>
    <dgm:pt modelId="{46E93D05-C98A-4AAD-9530-4CBFF5C30C07}" type="parTrans" cxnId="{2CBE69E7-0C53-4D7A-B584-1741E1179A8B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A37E4214-82B9-4606-AC26-5CB16CD37C9D}" type="sibTrans" cxnId="{2CBE69E7-0C53-4D7A-B584-1741E1179A8B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F491786D-B748-4148-B9D8-0F45B926D4C3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Management</a:t>
          </a:r>
        </a:p>
      </dgm:t>
    </dgm:pt>
    <dgm:pt modelId="{9D3CB7DF-ED48-46AF-AFA2-C3B84C90F845}" type="parTrans" cxnId="{2D72D5C7-A2EC-4F8F-AD71-BE2F1E83E282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9EA13190-F37B-4CEF-ADDE-181DB27DC758}" type="sibTrans" cxnId="{2D72D5C7-A2EC-4F8F-AD71-BE2F1E83E282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5E8E0A3F-723B-4215-AEC7-3C6D71234C68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gm:t>
    </dgm:pt>
    <dgm:pt modelId="{6769C49A-3CDD-4466-8461-B834DE26DAFF}" type="parTrans" cxnId="{F329E2E8-350E-45F1-ABE8-FBD3A726BD8C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576AF1F8-421A-46D5-95C7-CE808F45AAEF}" type="sibTrans" cxnId="{F329E2E8-350E-45F1-ABE8-FBD3A726BD8C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3DC3D03-9A68-4022-B785-8A4691576CA8}">
      <dgm:prSet custT="1"/>
      <dgm:spPr>
        <a:solidFill>
          <a:srgbClr val="009999"/>
        </a:solidFill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</a:rPr>
            <a:t>Franchise</a:t>
          </a:r>
          <a:br>
            <a:rPr lang="de-DE" sz="1200" b="1" dirty="0">
              <a:latin typeface="Source Sans Pro" panose="020B0503030403020204" pitchFamily="34" charset="0"/>
            </a:rPr>
          </a:br>
          <a:r>
            <a:rPr lang="de-DE" sz="1200" b="1" dirty="0">
              <a:latin typeface="Source Sans Pro" panose="020B0503030403020204" pitchFamily="34" charset="0"/>
            </a:rPr>
            <a:t>Distribution</a:t>
          </a:r>
        </a:p>
      </dgm:t>
    </dgm:pt>
    <dgm:pt modelId="{7EFCC4A6-01F7-4D3C-8AFF-E8DCB7A8EF13}" type="parTrans" cxnId="{9B04F31D-B4B8-4AC0-945E-0F76669565E0}">
      <dgm:prSet custT="1"/>
      <dgm:spPr/>
      <dgm:t>
        <a:bodyPr/>
        <a:lstStyle/>
        <a:p>
          <a:endParaRPr lang="de-DE" sz="1200" b="1">
            <a:latin typeface="Source Sans Pro" panose="020B0503030403020204" pitchFamily="34" charset="0"/>
          </a:endParaRPr>
        </a:p>
      </dgm:t>
    </dgm:pt>
    <dgm:pt modelId="{8A29AAA3-E624-413C-80C0-A8043180BEBE}" type="sibTrans" cxnId="{9B04F31D-B4B8-4AC0-945E-0F76669565E0}">
      <dgm:prSet/>
      <dgm:spPr/>
      <dgm:t>
        <a:bodyPr/>
        <a:lstStyle/>
        <a:p>
          <a:endParaRPr lang="de-DE" sz="1800" b="1">
            <a:latin typeface="Source Sans Pro" panose="020B0503030403020204" pitchFamily="34" charset="0"/>
          </a:endParaRPr>
        </a:p>
      </dgm:t>
    </dgm:pt>
    <dgm:pt modelId="{A9FB3B87-B085-4767-93A2-CFC98B315C87}" type="pres">
      <dgm:prSet presAssocID="{A4BCD487-B615-40E9-B917-50FD8C2677D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7D5CFE-18C1-41EA-91BD-02507255CA49}" type="pres">
      <dgm:prSet presAssocID="{53204BAB-5A6A-40A1-952D-6E17DA14452A}" presName="centerShape" presStyleLbl="node0" presStyleIdx="0" presStyleCnt="1"/>
      <dgm:spPr/>
    </dgm:pt>
    <dgm:pt modelId="{8242403C-2A9B-4321-B1AD-962EB06E6AF8}" type="pres">
      <dgm:prSet presAssocID="{4C8ED877-5948-4417-A012-C029CFBEB39E}" presName="parTrans" presStyleLbl="sibTrans2D1" presStyleIdx="0" presStyleCnt="5"/>
      <dgm:spPr/>
    </dgm:pt>
    <dgm:pt modelId="{F8A76505-F9A5-4721-B85D-9985BBA177EF}" type="pres">
      <dgm:prSet presAssocID="{4C8ED877-5948-4417-A012-C029CFBEB39E}" presName="connectorText" presStyleLbl="sibTrans2D1" presStyleIdx="0" presStyleCnt="5"/>
      <dgm:spPr/>
    </dgm:pt>
    <dgm:pt modelId="{85D289B9-35F4-418A-8300-2F7672482920}" type="pres">
      <dgm:prSet presAssocID="{C80EDD96-D85A-480B-AF68-8B7F368FD8B7}" presName="node" presStyleLbl="node1" presStyleIdx="0" presStyleCnt="5">
        <dgm:presLayoutVars>
          <dgm:bulletEnabled val="1"/>
        </dgm:presLayoutVars>
      </dgm:prSet>
      <dgm:spPr/>
    </dgm:pt>
    <dgm:pt modelId="{BE00B384-3926-42D2-8672-9E7E909CE0A8}" type="pres">
      <dgm:prSet presAssocID="{46E93D05-C98A-4AAD-9530-4CBFF5C30C07}" presName="parTrans" presStyleLbl="sibTrans2D1" presStyleIdx="1" presStyleCnt="5"/>
      <dgm:spPr/>
    </dgm:pt>
    <dgm:pt modelId="{EC5FD020-064B-4645-8A4D-BD104CD1DD60}" type="pres">
      <dgm:prSet presAssocID="{46E93D05-C98A-4AAD-9530-4CBFF5C30C07}" presName="connectorText" presStyleLbl="sibTrans2D1" presStyleIdx="1" presStyleCnt="5"/>
      <dgm:spPr/>
    </dgm:pt>
    <dgm:pt modelId="{5F03E308-60B7-4739-8F4E-2C9F446AB0EE}" type="pres">
      <dgm:prSet presAssocID="{A537BB64-3018-47FA-8C41-E9A63482053B}" presName="node" presStyleLbl="node1" presStyleIdx="1" presStyleCnt="5">
        <dgm:presLayoutVars>
          <dgm:bulletEnabled val="1"/>
        </dgm:presLayoutVars>
      </dgm:prSet>
      <dgm:spPr/>
    </dgm:pt>
    <dgm:pt modelId="{C97936BF-01D6-43DD-A7C5-6CE745E924BA}" type="pres">
      <dgm:prSet presAssocID="{9D3CB7DF-ED48-46AF-AFA2-C3B84C90F845}" presName="parTrans" presStyleLbl="sibTrans2D1" presStyleIdx="2" presStyleCnt="5"/>
      <dgm:spPr/>
    </dgm:pt>
    <dgm:pt modelId="{39F8B6D5-7007-4DC3-8BBD-0CDA746375D0}" type="pres">
      <dgm:prSet presAssocID="{9D3CB7DF-ED48-46AF-AFA2-C3B84C90F845}" presName="connectorText" presStyleLbl="sibTrans2D1" presStyleIdx="2" presStyleCnt="5"/>
      <dgm:spPr/>
    </dgm:pt>
    <dgm:pt modelId="{3C89C3B1-952B-4D2A-A701-D666591BDCC2}" type="pres">
      <dgm:prSet presAssocID="{F491786D-B748-4148-B9D8-0F45B926D4C3}" presName="node" presStyleLbl="node1" presStyleIdx="2" presStyleCnt="5">
        <dgm:presLayoutVars>
          <dgm:bulletEnabled val="1"/>
        </dgm:presLayoutVars>
      </dgm:prSet>
      <dgm:spPr/>
    </dgm:pt>
    <dgm:pt modelId="{FD977B7F-A31F-40BD-AC92-C78B99E378D2}" type="pres">
      <dgm:prSet presAssocID="{6769C49A-3CDD-4466-8461-B834DE26DAFF}" presName="parTrans" presStyleLbl="sibTrans2D1" presStyleIdx="3" presStyleCnt="5"/>
      <dgm:spPr/>
    </dgm:pt>
    <dgm:pt modelId="{CEDC4F03-679D-481D-8180-54118BC72613}" type="pres">
      <dgm:prSet presAssocID="{6769C49A-3CDD-4466-8461-B834DE26DAFF}" presName="connectorText" presStyleLbl="sibTrans2D1" presStyleIdx="3" presStyleCnt="5"/>
      <dgm:spPr/>
    </dgm:pt>
    <dgm:pt modelId="{69F75174-280C-409F-A8DE-FB4150AB280E}" type="pres">
      <dgm:prSet presAssocID="{5E8E0A3F-723B-4215-AEC7-3C6D71234C68}" presName="node" presStyleLbl="node1" presStyleIdx="3" presStyleCnt="5">
        <dgm:presLayoutVars>
          <dgm:bulletEnabled val="1"/>
        </dgm:presLayoutVars>
      </dgm:prSet>
      <dgm:spPr/>
    </dgm:pt>
    <dgm:pt modelId="{EF4BDE95-10A5-4CE4-A207-246D0E4B875A}" type="pres">
      <dgm:prSet presAssocID="{7EFCC4A6-01F7-4D3C-8AFF-E8DCB7A8EF13}" presName="parTrans" presStyleLbl="sibTrans2D1" presStyleIdx="4" presStyleCnt="5"/>
      <dgm:spPr/>
    </dgm:pt>
    <dgm:pt modelId="{E3D4D785-C40D-4F41-8223-4E39D9DA6E4C}" type="pres">
      <dgm:prSet presAssocID="{7EFCC4A6-01F7-4D3C-8AFF-E8DCB7A8EF13}" presName="connectorText" presStyleLbl="sibTrans2D1" presStyleIdx="4" presStyleCnt="5"/>
      <dgm:spPr/>
    </dgm:pt>
    <dgm:pt modelId="{6C40E9C1-78E8-4011-B394-E6CE87E0255C}" type="pres">
      <dgm:prSet presAssocID="{A3DC3D03-9A68-4022-B785-8A4691576CA8}" presName="node" presStyleLbl="node1" presStyleIdx="4" presStyleCnt="5">
        <dgm:presLayoutVars>
          <dgm:bulletEnabled val="1"/>
        </dgm:presLayoutVars>
      </dgm:prSet>
      <dgm:spPr/>
    </dgm:pt>
  </dgm:ptLst>
  <dgm:cxnLst>
    <dgm:cxn modelId="{E1C5450D-903D-44F9-8640-40BDAE624559}" type="presOf" srcId="{A537BB64-3018-47FA-8C41-E9A63482053B}" destId="{5F03E308-60B7-4739-8F4E-2C9F446AB0EE}" srcOrd="0" destOrd="0" presId="urn:microsoft.com/office/officeart/2005/8/layout/radial5"/>
    <dgm:cxn modelId="{8C69111D-E8D8-4BC9-AAD8-0D8F170E0F90}" type="presOf" srcId="{46E93D05-C98A-4AAD-9530-4CBFF5C30C07}" destId="{EC5FD020-064B-4645-8A4D-BD104CD1DD60}" srcOrd="1" destOrd="0" presId="urn:microsoft.com/office/officeart/2005/8/layout/radial5"/>
    <dgm:cxn modelId="{9B04F31D-B4B8-4AC0-945E-0F76669565E0}" srcId="{53204BAB-5A6A-40A1-952D-6E17DA14452A}" destId="{A3DC3D03-9A68-4022-B785-8A4691576CA8}" srcOrd="4" destOrd="0" parTransId="{7EFCC4A6-01F7-4D3C-8AFF-E8DCB7A8EF13}" sibTransId="{8A29AAA3-E624-413C-80C0-A8043180BEBE}"/>
    <dgm:cxn modelId="{EF593E27-7BA2-4F74-963A-137B1847A82B}" type="presOf" srcId="{7EFCC4A6-01F7-4D3C-8AFF-E8DCB7A8EF13}" destId="{E3D4D785-C40D-4F41-8223-4E39D9DA6E4C}" srcOrd="1" destOrd="0" presId="urn:microsoft.com/office/officeart/2005/8/layout/radial5"/>
    <dgm:cxn modelId="{4CF8392F-BFAF-4B2B-90FA-15A2FB152878}" type="presOf" srcId="{4C8ED877-5948-4417-A012-C029CFBEB39E}" destId="{8242403C-2A9B-4321-B1AD-962EB06E6AF8}" srcOrd="0" destOrd="0" presId="urn:microsoft.com/office/officeart/2005/8/layout/radial5"/>
    <dgm:cxn modelId="{2B9DAB36-2C97-413D-BC04-DE562BC3AFF5}" type="presOf" srcId="{9D3CB7DF-ED48-46AF-AFA2-C3B84C90F845}" destId="{39F8B6D5-7007-4DC3-8BBD-0CDA746375D0}" srcOrd="1" destOrd="0" presId="urn:microsoft.com/office/officeart/2005/8/layout/radial5"/>
    <dgm:cxn modelId="{54DD4E47-C815-4C13-B469-1F4EF23829F5}" type="presOf" srcId="{F491786D-B748-4148-B9D8-0F45B926D4C3}" destId="{3C89C3B1-952B-4D2A-A701-D666591BDCC2}" srcOrd="0" destOrd="0" presId="urn:microsoft.com/office/officeart/2005/8/layout/radial5"/>
    <dgm:cxn modelId="{58CCDE4A-B8D7-438F-9FD4-AB1FF60B776F}" type="presOf" srcId="{5E8E0A3F-723B-4215-AEC7-3C6D71234C68}" destId="{69F75174-280C-409F-A8DE-FB4150AB280E}" srcOrd="0" destOrd="0" presId="urn:microsoft.com/office/officeart/2005/8/layout/radial5"/>
    <dgm:cxn modelId="{47B7BB58-3B05-4A83-86F6-9840A8423A73}" type="presOf" srcId="{6769C49A-3CDD-4466-8461-B834DE26DAFF}" destId="{FD977B7F-A31F-40BD-AC92-C78B99E378D2}" srcOrd="0" destOrd="0" presId="urn:microsoft.com/office/officeart/2005/8/layout/radial5"/>
    <dgm:cxn modelId="{FF44037B-9C0B-4CB2-B9E8-7D9574EE0DAF}" type="presOf" srcId="{A3DC3D03-9A68-4022-B785-8A4691576CA8}" destId="{6C40E9C1-78E8-4011-B394-E6CE87E0255C}" srcOrd="0" destOrd="0" presId="urn:microsoft.com/office/officeart/2005/8/layout/radial5"/>
    <dgm:cxn modelId="{55B8197D-B2BD-43F8-8DAB-E2D8325D95F5}" type="presOf" srcId="{6769C49A-3CDD-4466-8461-B834DE26DAFF}" destId="{CEDC4F03-679D-481D-8180-54118BC72613}" srcOrd="1" destOrd="0" presId="urn:microsoft.com/office/officeart/2005/8/layout/radial5"/>
    <dgm:cxn modelId="{5E769B90-CD50-4FAF-AE1F-7B86516D4D46}" srcId="{53204BAB-5A6A-40A1-952D-6E17DA14452A}" destId="{C80EDD96-D85A-480B-AF68-8B7F368FD8B7}" srcOrd="0" destOrd="0" parTransId="{4C8ED877-5948-4417-A012-C029CFBEB39E}" sibTransId="{B8C1129C-5675-4E01-A99D-3898C2EA18CD}"/>
    <dgm:cxn modelId="{6A328D9A-D15B-4F6E-AACF-8E6E9E5B8259}" type="presOf" srcId="{46E93D05-C98A-4AAD-9530-4CBFF5C30C07}" destId="{BE00B384-3926-42D2-8672-9E7E909CE0A8}" srcOrd="0" destOrd="0" presId="urn:microsoft.com/office/officeart/2005/8/layout/radial5"/>
    <dgm:cxn modelId="{6603F2AC-9413-4502-A55B-7FF94401DA50}" srcId="{A4BCD487-B615-40E9-B917-50FD8C2677D2}" destId="{53204BAB-5A6A-40A1-952D-6E17DA14452A}" srcOrd="0" destOrd="0" parTransId="{0061170A-98DB-45B6-A2A5-F647893AA981}" sibTransId="{6A05ADCE-EC39-438C-9F03-4CB1C0DA1359}"/>
    <dgm:cxn modelId="{C2CDBDB6-1A41-4E21-9BDD-E44E1880A5BB}" type="presOf" srcId="{A4BCD487-B615-40E9-B917-50FD8C2677D2}" destId="{A9FB3B87-B085-4767-93A2-CFC98B315C87}" srcOrd="0" destOrd="0" presId="urn:microsoft.com/office/officeart/2005/8/layout/radial5"/>
    <dgm:cxn modelId="{3A37FEBB-5F7E-4FF3-8A94-BD8E01823829}" type="presOf" srcId="{9D3CB7DF-ED48-46AF-AFA2-C3B84C90F845}" destId="{C97936BF-01D6-43DD-A7C5-6CE745E924BA}" srcOrd="0" destOrd="0" presId="urn:microsoft.com/office/officeart/2005/8/layout/radial5"/>
    <dgm:cxn modelId="{384036C7-6113-4C9B-88F3-102AE0ABFF0C}" type="presOf" srcId="{C80EDD96-D85A-480B-AF68-8B7F368FD8B7}" destId="{85D289B9-35F4-418A-8300-2F7672482920}" srcOrd="0" destOrd="0" presId="urn:microsoft.com/office/officeart/2005/8/layout/radial5"/>
    <dgm:cxn modelId="{2D72D5C7-A2EC-4F8F-AD71-BE2F1E83E282}" srcId="{53204BAB-5A6A-40A1-952D-6E17DA14452A}" destId="{F491786D-B748-4148-B9D8-0F45B926D4C3}" srcOrd="2" destOrd="0" parTransId="{9D3CB7DF-ED48-46AF-AFA2-C3B84C90F845}" sibTransId="{9EA13190-F37B-4CEF-ADDE-181DB27DC758}"/>
    <dgm:cxn modelId="{39DA2CCA-763B-47B8-A1E9-5E6A0731FC54}" type="presOf" srcId="{7EFCC4A6-01F7-4D3C-8AFF-E8DCB7A8EF13}" destId="{EF4BDE95-10A5-4CE4-A207-246D0E4B875A}" srcOrd="0" destOrd="0" presId="urn:microsoft.com/office/officeart/2005/8/layout/radial5"/>
    <dgm:cxn modelId="{AB1356D5-6C27-4A75-892A-EBA697E890E5}" type="presOf" srcId="{53204BAB-5A6A-40A1-952D-6E17DA14452A}" destId="{3C7D5CFE-18C1-41EA-91BD-02507255CA49}" srcOrd="0" destOrd="0" presId="urn:microsoft.com/office/officeart/2005/8/layout/radial5"/>
    <dgm:cxn modelId="{177A95D5-A177-4FB0-B0DB-C592E17973D9}" type="presOf" srcId="{4C8ED877-5948-4417-A012-C029CFBEB39E}" destId="{F8A76505-F9A5-4721-B85D-9985BBA177EF}" srcOrd="1" destOrd="0" presId="urn:microsoft.com/office/officeart/2005/8/layout/radial5"/>
    <dgm:cxn modelId="{2CBE69E7-0C53-4D7A-B584-1741E1179A8B}" srcId="{53204BAB-5A6A-40A1-952D-6E17DA14452A}" destId="{A537BB64-3018-47FA-8C41-E9A63482053B}" srcOrd="1" destOrd="0" parTransId="{46E93D05-C98A-4AAD-9530-4CBFF5C30C07}" sibTransId="{A37E4214-82B9-4606-AC26-5CB16CD37C9D}"/>
    <dgm:cxn modelId="{F329E2E8-350E-45F1-ABE8-FBD3A726BD8C}" srcId="{53204BAB-5A6A-40A1-952D-6E17DA14452A}" destId="{5E8E0A3F-723B-4215-AEC7-3C6D71234C68}" srcOrd="3" destOrd="0" parTransId="{6769C49A-3CDD-4466-8461-B834DE26DAFF}" sibTransId="{576AF1F8-421A-46D5-95C7-CE808F45AAEF}"/>
    <dgm:cxn modelId="{957697E8-9B03-444A-960F-C8D4120205A4}" type="presParOf" srcId="{A9FB3B87-B085-4767-93A2-CFC98B315C87}" destId="{3C7D5CFE-18C1-41EA-91BD-02507255CA49}" srcOrd="0" destOrd="0" presId="urn:microsoft.com/office/officeart/2005/8/layout/radial5"/>
    <dgm:cxn modelId="{69EC29C7-37F0-43B3-B4E4-5997FD88356E}" type="presParOf" srcId="{A9FB3B87-B085-4767-93A2-CFC98B315C87}" destId="{8242403C-2A9B-4321-B1AD-962EB06E6AF8}" srcOrd="1" destOrd="0" presId="urn:microsoft.com/office/officeart/2005/8/layout/radial5"/>
    <dgm:cxn modelId="{62086A0B-1A13-47C4-9DC8-1E3CA9AC54E7}" type="presParOf" srcId="{8242403C-2A9B-4321-B1AD-962EB06E6AF8}" destId="{F8A76505-F9A5-4721-B85D-9985BBA177EF}" srcOrd="0" destOrd="0" presId="urn:microsoft.com/office/officeart/2005/8/layout/radial5"/>
    <dgm:cxn modelId="{47BB5F9C-1794-4E23-B0AD-53FD2A7F9F68}" type="presParOf" srcId="{A9FB3B87-B085-4767-93A2-CFC98B315C87}" destId="{85D289B9-35F4-418A-8300-2F7672482920}" srcOrd="2" destOrd="0" presId="urn:microsoft.com/office/officeart/2005/8/layout/radial5"/>
    <dgm:cxn modelId="{08A7DF37-63F8-4D26-BA76-D2AC74396EA6}" type="presParOf" srcId="{A9FB3B87-B085-4767-93A2-CFC98B315C87}" destId="{BE00B384-3926-42D2-8672-9E7E909CE0A8}" srcOrd="3" destOrd="0" presId="urn:microsoft.com/office/officeart/2005/8/layout/radial5"/>
    <dgm:cxn modelId="{41D8230C-3E11-4EAF-A873-1732071F696A}" type="presParOf" srcId="{BE00B384-3926-42D2-8672-9E7E909CE0A8}" destId="{EC5FD020-064B-4645-8A4D-BD104CD1DD60}" srcOrd="0" destOrd="0" presId="urn:microsoft.com/office/officeart/2005/8/layout/radial5"/>
    <dgm:cxn modelId="{24359425-E64B-48BD-A9CC-EC7AF9CB3AF8}" type="presParOf" srcId="{A9FB3B87-B085-4767-93A2-CFC98B315C87}" destId="{5F03E308-60B7-4739-8F4E-2C9F446AB0EE}" srcOrd="4" destOrd="0" presId="urn:microsoft.com/office/officeart/2005/8/layout/radial5"/>
    <dgm:cxn modelId="{E772E7E2-FECC-4765-AAB3-D1FA632F9B50}" type="presParOf" srcId="{A9FB3B87-B085-4767-93A2-CFC98B315C87}" destId="{C97936BF-01D6-43DD-A7C5-6CE745E924BA}" srcOrd="5" destOrd="0" presId="urn:microsoft.com/office/officeart/2005/8/layout/radial5"/>
    <dgm:cxn modelId="{B95E0822-6992-4E50-B8BE-735C498CD507}" type="presParOf" srcId="{C97936BF-01D6-43DD-A7C5-6CE745E924BA}" destId="{39F8B6D5-7007-4DC3-8BBD-0CDA746375D0}" srcOrd="0" destOrd="0" presId="urn:microsoft.com/office/officeart/2005/8/layout/radial5"/>
    <dgm:cxn modelId="{81B55204-B86B-4167-825F-8BD5A2DADA99}" type="presParOf" srcId="{A9FB3B87-B085-4767-93A2-CFC98B315C87}" destId="{3C89C3B1-952B-4D2A-A701-D666591BDCC2}" srcOrd="6" destOrd="0" presId="urn:microsoft.com/office/officeart/2005/8/layout/radial5"/>
    <dgm:cxn modelId="{7CB31FEA-072D-4A35-84B1-4A1941D8E9A8}" type="presParOf" srcId="{A9FB3B87-B085-4767-93A2-CFC98B315C87}" destId="{FD977B7F-A31F-40BD-AC92-C78B99E378D2}" srcOrd="7" destOrd="0" presId="urn:microsoft.com/office/officeart/2005/8/layout/radial5"/>
    <dgm:cxn modelId="{BEC4A27A-8390-4495-922F-E1FC3C7F4070}" type="presParOf" srcId="{FD977B7F-A31F-40BD-AC92-C78B99E378D2}" destId="{CEDC4F03-679D-481D-8180-54118BC72613}" srcOrd="0" destOrd="0" presId="urn:microsoft.com/office/officeart/2005/8/layout/radial5"/>
    <dgm:cxn modelId="{DDE77B61-73D4-426A-AE7A-21BEC1A92C18}" type="presParOf" srcId="{A9FB3B87-B085-4767-93A2-CFC98B315C87}" destId="{69F75174-280C-409F-A8DE-FB4150AB280E}" srcOrd="8" destOrd="0" presId="urn:microsoft.com/office/officeart/2005/8/layout/radial5"/>
    <dgm:cxn modelId="{044EC166-9487-43D8-8600-74F5F882864E}" type="presParOf" srcId="{A9FB3B87-B085-4767-93A2-CFC98B315C87}" destId="{EF4BDE95-10A5-4CE4-A207-246D0E4B875A}" srcOrd="9" destOrd="0" presId="urn:microsoft.com/office/officeart/2005/8/layout/radial5"/>
    <dgm:cxn modelId="{ECDDDBAE-70C1-4301-8BB7-7F37B846D28A}" type="presParOf" srcId="{EF4BDE95-10A5-4CE4-A207-246D0E4B875A}" destId="{E3D4D785-C40D-4F41-8223-4E39D9DA6E4C}" srcOrd="0" destOrd="0" presId="urn:microsoft.com/office/officeart/2005/8/layout/radial5"/>
    <dgm:cxn modelId="{5FF2C279-9F35-4B51-A1E9-C94D84592871}" type="presParOf" srcId="{A9FB3B87-B085-4767-93A2-CFC98B315C87}" destId="{6C40E9C1-78E8-4011-B394-E6CE87E0255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40B7A6-9A61-41CE-B8F9-F6109F51CEBC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F8115CE-E77A-4919-98C6-71DD72645242}">
      <dgm:prSet phldrT="[Text]" custT="1"/>
      <dgm:spPr>
        <a:solidFill>
          <a:srgbClr val="009999"/>
        </a:solidFill>
        <a:ln>
          <a:solidFill>
            <a:srgbClr val="CCCCFF"/>
          </a:solidFill>
        </a:ln>
      </dgm:spPr>
      <dgm:t>
        <a:bodyPr/>
        <a:lstStyle/>
        <a:p>
          <a:r>
            <a:rPr kumimoji="0" lang="de-DE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  <a:t>Geschäftsführerin</a:t>
          </a:r>
        </a:p>
        <a:p>
          <a:br>
            <a:rPr kumimoji="0" lang="de-DE" sz="7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</a:br>
          <a:r>
            <a:rPr kumimoji="0" lang="de-DE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  <a:t>Logistik,</a:t>
          </a:r>
          <a:br>
            <a:rPr kumimoji="0" lang="de-DE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</a:br>
          <a:r>
            <a:rPr kumimoji="0" lang="de-DE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  <a:t>Personalwesen</a:t>
          </a:r>
        </a:p>
        <a:p>
          <a:endParaRPr kumimoji="0" lang="de-DE" sz="1200" b="1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Source Sans Pro" panose="020B0503030403020204" pitchFamily="34" charset="0"/>
          </a:endParaRPr>
        </a:p>
      </dgm:t>
    </dgm:pt>
    <dgm:pt modelId="{CEECA8B6-2A61-4D8F-A801-D60EE9F73F18}" type="parTrans" cxnId="{C882B27A-C4E4-4DE7-AA55-138D171BEE46}">
      <dgm:prSet/>
      <dgm:spPr/>
      <dgm:t>
        <a:bodyPr/>
        <a:lstStyle/>
        <a:p>
          <a:endParaRPr lang="de-DE">
            <a:latin typeface="Arial" pitchFamily="34" charset="0"/>
            <a:cs typeface="Arial" pitchFamily="34" charset="0"/>
          </a:endParaRPr>
        </a:p>
      </dgm:t>
    </dgm:pt>
    <dgm:pt modelId="{AA7405F1-BF0C-48E7-80C7-09EF8BE89916}" type="sibTrans" cxnId="{C882B27A-C4E4-4DE7-AA55-138D171BEE46}">
      <dgm:prSet custT="1"/>
      <dgm:spPr>
        <a:solidFill>
          <a:srgbClr val="33CCCC"/>
        </a:solidFill>
        <a:ln w="38100">
          <a:solidFill>
            <a:srgbClr val="CCCCFF"/>
          </a:solidFill>
        </a:ln>
      </dgm:spPr>
      <dgm:t>
        <a:bodyPr/>
        <a:lstStyle/>
        <a:p>
          <a:pPr algn="ctr"/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Monika Stephens-Tappmeyer</a:t>
          </a:r>
        </a:p>
      </dgm:t>
    </dgm:pt>
    <dgm:pt modelId="{6A18044A-63FB-4969-A286-B32F898C2750}">
      <dgm:prSet phldrT="[Text]" custT="1"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r>
            <a:rPr lang="de-DE" sz="1400" b="1" dirty="0">
              <a:latin typeface="Source Sans Pro" panose="020B0503030403020204" pitchFamily="34" charset="0"/>
              <a:cs typeface="Arial" pitchFamily="34" charset="0"/>
            </a:rPr>
            <a:t>Leitung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100" b="1" dirty="0">
              <a:latin typeface="Source Sans Pro" panose="020B0503030403020204" pitchFamily="34" charset="0"/>
              <a:cs typeface="Arial" pitchFamily="34" charset="0"/>
            </a:rPr>
            <a:t>Logistik</a:t>
          </a:r>
          <a:br>
            <a:rPr lang="de-DE" sz="1100" b="1" dirty="0">
              <a:latin typeface="Source Sans Pro" panose="020B0503030403020204" pitchFamily="34" charset="0"/>
              <a:cs typeface="Arial" pitchFamily="34" charset="0"/>
            </a:rPr>
          </a:br>
          <a:endParaRPr lang="de-DE" sz="12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9C88E858-E173-4103-8EED-E4AD65686D83}" type="parTrans" cxnId="{BA341A2C-E147-41AC-8057-177C6B25B410}">
      <dgm:prSet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  <a:cs typeface="Arial" pitchFamily="34" charset="0"/>
          </a:endParaRPr>
        </a:p>
      </dgm:t>
    </dgm:pt>
    <dgm:pt modelId="{6D854A68-777E-4FC5-AF9A-40EDF0225B83}" type="sibTrans" cxnId="{BA341A2C-E147-41AC-8057-177C6B25B410}">
      <dgm:prSet custT="1"/>
      <dgm:spPr>
        <a:solidFill>
          <a:srgbClr val="33CCCC"/>
        </a:solidFill>
        <a:ln w="38100">
          <a:solidFill>
            <a:srgbClr val="CCCCFF"/>
          </a:solidFill>
        </a:ln>
      </dgm:spPr>
      <dgm:t>
        <a:bodyPr/>
        <a:lstStyle/>
        <a:p>
          <a:pPr algn="ctr"/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Katja Schlemo</a:t>
          </a:r>
        </a:p>
      </dgm:t>
    </dgm:pt>
    <dgm:pt modelId="{2B0E57CE-F85F-45A2-8B26-78BC0771C0F2}">
      <dgm:prSet custT="1"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r>
            <a:rPr lang="de-DE" sz="1400" b="1" dirty="0">
              <a:latin typeface="Source Sans Pro" panose="020B0503030403020204" pitchFamily="34" charset="0"/>
              <a:cs typeface="Arial" pitchFamily="34" charset="0"/>
            </a:rPr>
            <a:t>Assistenz</a:t>
          </a:r>
          <a:br>
            <a:rPr lang="de-DE" sz="14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100" b="1" dirty="0">
              <a:latin typeface="Source Sans Pro" panose="020B0503030403020204" pitchFamily="34" charset="0"/>
              <a:cs typeface="Arial" pitchFamily="34" charset="0"/>
            </a:rPr>
            <a:t>Buchhaltung</a:t>
          </a:r>
          <a:br>
            <a:rPr lang="de-DE" sz="1100" b="1" dirty="0">
              <a:latin typeface="Source Sans Pro" panose="020B0503030403020204" pitchFamily="34" charset="0"/>
              <a:cs typeface="Arial" pitchFamily="34" charset="0"/>
            </a:rPr>
          </a:br>
          <a:br>
            <a:rPr lang="de-DE" sz="700" b="1" dirty="0">
              <a:latin typeface="Source Sans Pro" panose="020B0503030403020204" pitchFamily="34" charset="0"/>
              <a:cs typeface="Arial" pitchFamily="34" charset="0"/>
            </a:rPr>
          </a:br>
          <a:endParaRPr lang="de-DE" sz="105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F81D4344-163F-4A47-BBBC-09983849F02C}" type="parTrans" cxnId="{93B7F4CC-ADF0-4376-B2B9-C5BC5B2063E5}">
      <dgm:prSet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</a:endParaRPr>
        </a:p>
      </dgm:t>
    </dgm:pt>
    <dgm:pt modelId="{C5FE20C2-36FB-4580-BB04-78C314875BDA}" type="sibTrans" cxnId="{93B7F4CC-ADF0-4376-B2B9-C5BC5B2063E5}">
      <dgm:prSet custT="1"/>
      <dgm:spPr>
        <a:solidFill>
          <a:srgbClr val="33CCCC"/>
        </a:solidFill>
        <a:ln w="38100">
          <a:solidFill>
            <a:srgbClr val="CCCCFF"/>
          </a:solidFill>
        </a:ln>
      </dgm:spPr>
      <dgm:t>
        <a:bodyPr/>
        <a:lstStyle/>
        <a:p>
          <a:pPr algn="ctr"/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Kristina Russkow</a:t>
          </a:r>
          <a:br>
            <a:rPr lang="de-DE" sz="9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Susanne Völler</a:t>
          </a:r>
        </a:p>
      </dgm:t>
    </dgm:pt>
    <dgm:pt modelId="{CDD1F261-8C91-4D02-822B-17E42EDBD58B}">
      <dgm:prSet phldrT="[Text]" custT="1"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r>
            <a:rPr lang="de-DE" sz="1400" b="1" dirty="0">
              <a:latin typeface="Source Sans Pro" panose="020B0503030403020204" pitchFamily="34" charset="0"/>
              <a:cs typeface="Arial" pitchFamily="34" charset="0"/>
            </a:rPr>
            <a:t>Leitung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100" b="1" dirty="0">
              <a:latin typeface="Source Sans Pro" panose="020B0503030403020204" pitchFamily="34" charset="0"/>
              <a:cs typeface="Arial" pitchFamily="34" charset="0"/>
            </a:rPr>
            <a:t>Buchhaltung</a:t>
          </a:r>
          <a:br>
            <a:rPr lang="de-DE" sz="1100" b="1" dirty="0">
              <a:latin typeface="Source Sans Pro" panose="020B0503030403020204" pitchFamily="34" charset="0"/>
              <a:cs typeface="Arial" pitchFamily="34" charset="0"/>
            </a:rPr>
          </a:br>
          <a:endParaRPr lang="de-DE" sz="12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D6D0FA23-E954-444B-8509-74C5890DEC4D}" type="sibTrans" cxnId="{ED0113A3-50DF-4FA5-B3FA-26F78A72E3B5}">
      <dgm:prSet custT="1"/>
      <dgm:spPr>
        <a:solidFill>
          <a:srgbClr val="33CCCC"/>
        </a:solidFill>
        <a:ln w="38100">
          <a:solidFill>
            <a:srgbClr val="CCCCFF"/>
          </a:solidFill>
        </a:ln>
      </dgm:spPr>
      <dgm:t>
        <a:bodyPr/>
        <a:lstStyle/>
        <a:p>
          <a:pPr algn="ctr"/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Inga Zerbian</a:t>
          </a:r>
        </a:p>
      </dgm:t>
    </dgm:pt>
    <dgm:pt modelId="{36B35112-C660-43D0-B782-6C60C1702734}" type="parTrans" cxnId="{ED0113A3-50DF-4FA5-B3FA-26F78A72E3B5}">
      <dgm:prSet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  <a:cs typeface="Arial" pitchFamily="34" charset="0"/>
          </a:endParaRPr>
        </a:p>
      </dgm:t>
    </dgm:pt>
    <dgm:pt modelId="{249201DA-D1C1-4C5A-8288-36F2A00FCC84}">
      <dgm:prSet custT="1"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r>
            <a:rPr lang="de-DE" sz="1400" b="1" dirty="0">
              <a:latin typeface="Source Sans Pro" panose="020B0503030403020204" pitchFamily="34" charset="0"/>
              <a:cs typeface="Arial" pitchFamily="34" charset="0"/>
            </a:rPr>
            <a:t>Assistenz</a:t>
          </a:r>
          <a:br>
            <a:rPr lang="de-DE" sz="14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100" b="1" dirty="0">
              <a:latin typeface="Source Sans Pro" panose="020B0503030403020204" pitchFamily="34" charset="0"/>
              <a:cs typeface="Arial" pitchFamily="34" charset="0"/>
            </a:rPr>
            <a:t>Logistik</a:t>
          </a:r>
          <a:br>
            <a:rPr lang="de-DE" sz="1100" b="1" dirty="0">
              <a:latin typeface="Source Sans Pro" panose="020B0503030403020204" pitchFamily="34" charset="0"/>
              <a:cs typeface="Arial" pitchFamily="34" charset="0"/>
            </a:rPr>
          </a:br>
          <a:endParaRPr lang="de-DE" sz="800" b="1" dirty="0">
            <a:latin typeface="Source Sans Pro" panose="020B0503030403020204" pitchFamily="34" charset="0"/>
            <a:cs typeface="Arial" pitchFamily="34" charset="0"/>
          </a:endParaRPr>
        </a:p>
        <a:p>
          <a:endParaRPr lang="de-DE" sz="12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EC1354D1-16E5-465B-AC58-5E01DAE436B6}" type="parTrans" cxnId="{61EC7515-6775-4612-ADB1-FBF3B5C09826}">
      <dgm:prSet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</a:endParaRPr>
        </a:p>
      </dgm:t>
    </dgm:pt>
    <dgm:pt modelId="{C5AC935F-A49D-4C52-9948-9DBD8BBD7A92}" type="sibTrans" cxnId="{61EC7515-6775-4612-ADB1-FBF3B5C09826}">
      <dgm:prSet custT="1"/>
      <dgm:spPr>
        <a:solidFill>
          <a:srgbClr val="33CCCC"/>
        </a:solidFill>
        <a:ln w="38100">
          <a:solidFill>
            <a:srgbClr val="CCCCFF"/>
          </a:solidFill>
        </a:ln>
      </dgm:spPr>
      <dgm:t>
        <a:bodyPr/>
        <a:lstStyle/>
        <a:p>
          <a:pPr algn="ctr"/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Ilka Zimmer</a:t>
          </a:r>
        </a:p>
        <a:p>
          <a:pPr algn="ctr"/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Luise Fischer</a:t>
          </a:r>
        </a:p>
      </dgm:t>
    </dgm:pt>
    <dgm:pt modelId="{4A1FD358-501E-44AE-B4B2-8C523D89C362}">
      <dgm:prSet custT="1"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Wareneingang,</a:t>
          </a:r>
          <a:br>
            <a:rPr lang="de-DE" sz="12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dirty="0">
              <a:latin typeface="Source Sans Pro" panose="020B0503030403020204" pitchFamily="34" charset="0"/>
              <a:cs typeface="Arial" pitchFamily="34" charset="0"/>
            </a:rPr>
            <a:t>-ausgang</a:t>
          </a:r>
          <a:br>
            <a:rPr lang="de-DE" sz="1100" b="1" dirty="0">
              <a:latin typeface="Source Sans Pro" panose="020B0503030403020204" pitchFamily="34" charset="0"/>
              <a:cs typeface="Arial" pitchFamily="34" charset="0"/>
            </a:rPr>
          </a:br>
          <a:br>
            <a:rPr lang="de-DE" sz="1100" b="1" dirty="0">
              <a:latin typeface="Source Sans Pro" panose="020B0503030403020204" pitchFamily="34" charset="0"/>
              <a:cs typeface="Arial" pitchFamily="34" charset="0"/>
            </a:rPr>
          </a:br>
          <a:endParaRPr lang="de-DE" sz="1100" b="1" dirty="0">
            <a:latin typeface="Source Sans Pro" panose="020B0503030403020204" pitchFamily="34" charset="0"/>
            <a:cs typeface="Arial" pitchFamily="34" charset="0"/>
          </a:endParaRPr>
        </a:p>
        <a:p>
          <a:endParaRPr lang="de-DE" sz="12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1CFA9887-0ED1-48B8-A357-BC6DFFAC5725}" type="parTrans" cxnId="{575F370E-4315-4C0B-B6F0-C778829BE61B}">
      <dgm:prSet/>
      <dgm:spPr>
        <a:solidFill>
          <a:srgbClr val="009999"/>
        </a:solidFill>
        <a:ln w="38100">
          <a:solidFill>
            <a:srgbClr val="CCCCFF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</a:endParaRPr>
        </a:p>
      </dgm:t>
    </dgm:pt>
    <dgm:pt modelId="{5DA04DDF-BE9F-4B81-90DD-4EF3760A5D71}" type="sibTrans" cxnId="{575F370E-4315-4C0B-B6F0-C778829BE61B}">
      <dgm:prSet custT="1"/>
      <dgm:spPr>
        <a:solidFill>
          <a:srgbClr val="33CCCC"/>
        </a:solidFill>
        <a:ln w="38100">
          <a:solidFill>
            <a:srgbClr val="CCCCFF"/>
          </a:solidFill>
        </a:ln>
      </dgm:spPr>
      <dgm:t>
        <a:bodyPr/>
        <a:lstStyle/>
        <a:p>
          <a:pPr algn="ctr"/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Evelyn </a:t>
          </a:r>
          <a:r>
            <a:rPr lang="de-DE" sz="900" b="1" dirty="0" err="1">
              <a:latin typeface="Source Sans Pro" panose="020B0503030403020204" pitchFamily="34" charset="0"/>
              <a:cs typeface="Arial" pitchFamily="34" charset="0"/>
            </a:rPr>
            <a:t>Bergmeyer</a:t>
          </a:r>
          <a:br>
            <a:rPr lang="de-DE" sz="9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Julia </a:t>
          </a:r>
          <a:r>
            <a:rPr lang="de-DE" sz="900" b="1" dirty="0" err="1">
              <a:latin typeface="Source Sans Pro" panose="020B0503030403020204" pitchFamily="34" charset="0"/>
              <a:cs typeface="Arial" pitchFamily="34" charset="0"/>
            </a:rPr>
            <a:t>Lietzow</a:t>
          </a:r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-Hagedorn</a:t>
          </a:r>
          <a:br>
            <a:rPr lang="de-DE" sz="9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900" b="1" dirty="0">
              <a:latin typeface="Source Sans Pro" panose="020B0503030403020204" pitchFamily="34" charset="0"/>
              <a:cs typeface="Arial" pitchFamily="34" charset="0"/>
            </a:rPr>
            <a:t>Rita Korte</a:t>
          </a:r>
          <a:endParaRPr lang="de-DE" sz="900" b="1" dirty="0">
            <a:solidFill>
              <a:schemeClr val="accent6">
                <a:lumMod val="60000"/>
                <a:lumOff val="40000"/>
              </a:schemeClr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8CF2A404-EE2E-4107-8EFA-07731BD7C1DA}" type="pres">
      <dgm:prSet presAssocID="{6B40B7A6-9A61-41CE-B8F9-F6109F51CEB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4ACBCB5-C215-4E42-BB86-28102DCB86A3}" type="pres">
      <dgm:prSet presAssocID="{CF8115CE-E77A-4919-98C6-71DD72645242}" presName="hierRoot1" presStyleCnt="0">
        <dgm:presLayoutVars>
          <dgm:hierBranch val="init"/>
        </dgm:presLayoutVars>
      </dgm:prSet>
      <dgm:spPr/>
    </dgm:pt>
    <dgm:pt modelId="{73B91541-C79F-4738-9E7A-E2FDEB21D31B}" type="pres">
      <dgm:prSet presAssocID="{CF8115CE-E77A-4919-98C6-71DD72645242}" presName="rootComposite1" presStyleCnt="0"/>
      <dgm:spPr/>
    </dgm:pt>
    <dgm:pt modelId="{B0828E07-1716-4347-BB6F-24ABEB5CFBAC}" type="pres">
      <dgm:prSet presAssocID="{CF8115CE-E77A-4919-98C6-71DD72645242}" presName="rootText1" presStyleLbl="node0" presStyleIdx="0" presStyleCnt="1" custScaleX="317326" custScaleY="353520">
        <dgm:presLayoutVars>
          <dgm:chMax/>
          <dgm:chPref val="3"/>
        </dgm:presLayoutVars>
      </dgm:prSet>
      <dgm:spPr/>
    </dgm:pt>
    <dgm:pt modelId="{4600B7D8-6591-4E9D-B953-E6F1654C8EBE}" type="pres">
      <dgm:prSet presAssocID="{CF8115CE-E77A-4919-98C6-71DD72645242}" presName="titleText1" presStyleLbl="fgAcc0" presStyleIdx="0" presStyleCnt="1" custScaleX="339421" custScaleY="203633" custLinFactY="100000" custLinFactNeighborX="-16184" custLinFactNeighborY="168293">
        <dgm:presLayoutVars>
          <dgm:chMax val="0"/>
          <dgm:chPref val="0"/>
        </dgm:presLayoutVars>
      </dgm:prSet>
      <dgm:spPr/>
    </dgm:pt>
    <dgm:pt modelId="{CEA5A725-8B6C-4F2D-9404-D4F63F91201C}" type="pres">
      <dgm:prSet presAssocID="{CF8115CE-E77A-4919-98C6-71DD72645242}" presName="rootConnector1" presStyleLbl="node1" presStyleIdx="0" presStyleCnt="5"/>
      <dgm:spPr/>
    </dgm:pt>
    <dgm:pt modelId="{AE293C8B-89A9-49BB-B400-7C7F05055F69}" type="pres">
      <dgm:prSet presAssocID="{CF8115CE-E77A-4919-98C6-71DD72645242}" presName="hierChild2" presStyleCnt="0"/>
      <dgm:spPr/>
    </dgm:pt>
    <dgm:pt modelId="{6163DEC0-D665-4A3B-93DE-7F555FD96D69}" type="pres">
      <dgm:prSet presAssocID="{36B35112-C660-43D0-B782-6C60C1702734}" presName="Name37" presStyleLbl="parChTrans1D2" presStyleIdx="0" presStyleCnt="2"/>
      <dgm:spPr/>
    </dgm:pt>
    <dgm:pt modelId="{C5E38AFB-03F0-4EA7-A0F7-E172D04F8461}" type="pres">
      <dgm:prSet presAssocID="{CDD1F261-8C91-4D02-822B-17E42EDBD58B}" presName="hierRoot2" presStyleCnt="0">
        <dgm:presLayoutVars>
          <dgm:hierBranch val="init"/>
        </dgm:presLayoutVars>
      </dgm:prSet>
      <dgm:spPr/>
    </dgm:pt>
    <dgm:pt modelId="{6CF97334-8E8B-4539-A99B-5B4A3B11AECB}" type="pres">
      <dgm:prSet presAssocID="{CDD1F261-8C91-4D02-822B-17E42EDBD58B}" presName="rootComposite" presStyleCnt="0"/>
      <dgm:spPr/>
    </dgm:pt>
    <dgm:pt modelId="{60AF40E9-1369-47C7-85E5-A388FDE94E73}" type="pres">
      <dgm:prSet presAssocID="{CDD1F261-8C91-4D02-822B-17E42EDBD58B}" presName="rootText" presStyleLbl="node1" presStyleIdx="0" presStyleCnt="5" custScaleX="176720" custScaleY="209575" custLinFactX="-31855" custLinFactNeighborX="-100000" custLinFactNeighborY="2932">
        <dgm:presLayoutVars>
          <dgm:chMax/>
          <dgm:chPref val="3"/>
        </dgm:presLayoutVars>
      </dgm:prSet>
      <dgm:spPr/>
    </dgm:pt>
    <dgm:pt modelId="{D9E24A91-DC85-4730-A502-30F072C95615}" type="pres">
      <dgm:prSet presAssocID="{CDD1F261-8C91-4D02-822B-17E42EDBD58B}" presName="titleText2" presStyleLbl="fgAcc1" presStyleIdx="0" presStyleCnt="5" custScaleX="193875" custScaleY="164104" custLinFactX="-63028" custLinFactNeighborX="-100000" custLinFactNeighborY="74851">
        <dgm:presLayoutVars>
          <dgm:chMax val="0"/>
          <dgm:chPref val="0"/>
        </dgm:presLayoutVars>
      </dgm:prSet>
      <dgm:spPr/>
    </dgm:pt>
    <dgm:pt modelId="{7D39C341-CD67-4090-94E2-FE3BA8172331}" type="pres">
      <dgm:prSet presAssocID="{CDD1F261-8C91-4D02-822B-17E42EDBD58B}" presName="rootConnector" presStyleLbl="node2" presStyleIdx="0" presStyleCnt="0"/>
      <dgm:spPr/>
    </dgm:pt>
    <dgm:pt modelId="{5C6200C0-54C5-4BAD-A59F-441056F60A82}" type="pres">
      <dgm:prSet presAssocID="{CDD1F261-8C91-4D02-822B-17E42EDBD58B}" presName="hierChild4" presStyleCnt="0"/>
      <dgm:spPr/>
    </dgm:pt>
    <dgm:pt modelId="{84E1C113-97E7-4A7A-9C29-0B64B6AC4A28}" type="pres">
      <dgm:prSet presAssocID="{F81D4344-163F-4A47-BBBC-09983849F02C}" presName="Name37" presStyleLbl="parChTrans1D3" presStyleIdx="0" presStyleCnt="2"/>
      <dgm:spPr/>
    </dgm:pt>
    <dgm:pt modelId="{99A8873D-819B-4EE1-9F0D-1D9B2D8E3211}" type="pres">
      <dgm:prSet presAssocID="{2B0E57CE-F85F-45A2-8B26-78BC0771C0F2}" presName="hierRoot2" presStyleCnt="0">
        <dgm:presLayoutVars>
          <dgm:hierBranch val="init"/>
        </dgm:presLayoutVars>
      </dgm:prSet>
      <dgm:spPr/>
    </dgm:pt>
    <dgm:pt modelId="{5CC2625B-97E2-421F-895B-B06754D7A378}" type="pres">
      <dgm:prSet presAssocID="{2B0E57CE-F85F-45A2-8B26-78BC0771C0F2}" presName="rootComposite" presStyleCnt="0"/>
      <dgm:spPr/>
    </dgm:pt>
    <dgm:pt modelId="{D22374B6-7481-4087-84D5-BE919C6E1569}" type="pres">
      <dgm:prSet presAssocID="{2B0E57CE-F85F-45A2-8B26-78BC0771C0F2}" presName="rootText" presStyleLbl="node1" presStyleIdx="1" presStyleCnt="5" custScaleX="178467" custScaleY="225282" custLinFactX="-31747" custLinFactNeighborX="-100000" custLinFactNeighborY="87236">
        <dgm:presLayoutVars>
          <dgm:chMax/>
          <dgm:chPref val="3"/>
        </dgm:presLayoutVars>
      </dgm:prSet>
      <dgm:spPr/>
    </dgm:pt>
    <dgm:pt modelId="{83857DE7-33DD-462B-8940-61C5092237C0}" type="pres">
      <dgm:prSet presAssocID="{2B0E57CE-F85F-45A2-8B26-78BC0771C0F2}" presName="titleText2" presStyleLbl="fgAcc1" presStyleIdx="1" presStyleCnt="5" custScaleX="191179" custScaleY="300322" custLinFactX="-63150" custLinFactY="107064" custLinFactNeighborX="-100000" custLinFactNeighborY="200000">
        <dgm:presLayoutVars>
          <dgm:chMax val="0"/>
          <dgm:chPref val="0"/>
        </dgm:presLayoutVars>
      </dgm:prSet>
      <dgm:spPr/>
    </dgm:pt>
    <dgm:pt modelId="{057742E1-E855-486A-B692-789E4CE5D91C}" type="pres">
      <dgm:prSet presAssocID="{2B0E57CE-F85F-45A2-8B26-78BC0771C0F2}" presName="rootConnector" presStyleLbl="node3" presStyleIdx="0" presStyleCnt="0"/>
      <dgm:spPr/>
    </dgm:pt>
    <dgm:pt modelId="{58F1B4D7-4294-483B-83AB-80375CCDE24A}" type="pres">
      <dgm:prSet presAssocID="{2B0E57CE-F85F-45A2-8B26-78BC0771C0F2}" presName="hierChild4" presStyleCnt="0"/>
      <dgm:spPr/>
    </dgm:pt>
    <dgm:pt modelId="{5FB2E19B-A1FF-4A99-9029-7CD54BD4E435}" type="pres">
      <dgm:prSet presAssocID="{2B0E57CE-F85F-45A2-8B26-78BC0771C0F2}" presName="hierChild5" presStyleCnt="0"/>
      <dgm:spPr/>
    </dgm:pt>
    <dgm:pt modelId="{133DD75E-15BA-45A2-B1EF-67A989F78E1E}" type="pres">
      <dgm:prSet presAssocID="{CDD1F261-8C91-4D02-822B-17E42EDBD58B}" presName="hierChild5" presStyleCnt="0"/>
      <dgm:spPr/>
    </dgm:pt>
    <dgm:pt modelId="{8B1FEC97-A318-4997-A288-214E1CF9124F}" type="pres">
      <dgm:prSet presAssocID="{9C88E858-E173-4103-8EED-E4AD65686D83}" presName="Name37" presStyleLbl="parChTrans1D2" presStyleIdx="1" presStyleCnt="2"/>
      <dgm:spPr/>
    </dgm:pt>
    <dgm:pt modelId="{2AABC495-C429-4259-9C0A-CAEF227A95E6}" type="pres">
      <dgm:prSet presAssocID="{6A18044A-63FB-4969-A286-B32F898C2750}" presName="hierRoot2" presStyleCnt="0">
        <dgm:presLayoutVars>
          <dgm:hierBranch val="init"/>
        </dgm:presLayoutVars>
      </dgm:prSet>
      <dgm:spPr/>
    </dgm:pt>
    <dgm:pt modelId="{05C102A2-F35C-4727-B97D-65BFD0C741F0}" type="pres">
      <dgm:prSet presAssocID="{6A18044A-63FB-4969-A286-B32F898C2750}" presName="rootComposite" presStyleCnt="0"/>
      <dgm:spPr/>
    </dgm:pt>
    <dgm:pt modelId="{E7B70DA8-3B54-466F-AC02-2846453D9BCB}" type="pres">
      <dgm:prSet presAssocID="{6A18044A-63FB-4969-A286-B32F898C2750}" presName="rootText" presStyleLbl="node1" presStyleIdx="2" presStyleCnt="5" custScaleX="193383" custScaleY="242228" custLinFactNeighborX="-936" custLinFactNeighborY="2320">
        <dgm:presLayoutVars>
          <dgm:chMax/>
          <dgm:chPref val="3"/>
        </dgm:presLayoutVars>
      </dgm:prSet>
      <dgm:spPr/>
    </dgm:pt>
    <dgm:pt modelId="{FD35D850-E193-46B4-92AD-A1E1D6DE6A2C}" type="pres">
      <dgm:prSet presAssocID="{6A18044A-63FB-4969-A286-B32F898C2750}" presName="titleText2" presStyleLbl="fgAcc1" presStyleIdx="2" presStyleCnt="5" custScaleX="199334" custScaleY="168860" custLinFactY="18270" custLinFactNeighborX="-17944" custLinFactNeighborY="100000">
        <dgm:presLayoutVars>
          <dgm:chMax val="0"/>
          <dgm:chPref val="0"/>
        </dgm:presLayoutVars>
      </dgm:prSet>
      <dgm:spPr/>
    </dgm:pt>
    <dgm:pt modelId="{3A80EFD2-4029-4BAC-B48F-43B2E654FBE0}" type="pres">
      <dgm:prSet presAssocID="{6A18044A-63FB-4969-A286-B32F898C2750}" presName="rootConnector" presStyleLbl="node2" presStyleIdx="0" presStyleCnt="0"/>
      <dgm:spPr/>
    </dgm:pt>
    <dgm:pt modelId="{1A0A93DE-AE4B-4A6D-978B-EAF88BB80C69}" type="pres">
      <dgm:prSet presAssocID="{6A18044A-63FB-4969-A286-B32F898C2750}" presName="hierChild4" presStyleCnt="0"/>
      <dgm:spPr/>
    </dgm:pt>
    <dgm:pt modelId="{F6D67CC0-B7E9-43AB-9D5B-90A69A937D77}" type="pres">
      <dgm:prSet presAssocID="{EC1354D1-16E5-465B-AC58-5E01DAE436B6}" presName="Name37" presStyleLbl="parChTrans1D3" presStyleIdx="1" presStyleCnt="2"/>
      <dgm:spPr/>
    </dgm:pt>
    <dgm:pt modelId="{AF79A21F-D8D6-4933-BD69-542ECD13478C}" type="pres">
      <dgm:prSet presAssocID="{249201DA-D1C1-4C5A-8288-36F2A00FCC84}" presName="hierRoot2" presStyleCnt="0">
        <dgm:presLayoutVars>
          <dgm:hierBranch val="init"/>
        </dgm:presLayoutVars>
      </dgm:prSet>
      <dgm:spPr/>
    </dgm:pt>
    <dgm:pt modelId="{F4691387-F115-42FB-BF86-9ABC9283C36A}" type="pres">
      <dgm:prSet presAssocID="{249201DA-D1C1-4C5A-8288-36F2A00FCC84}" presName="rootComposite" presStyleCnt="0"/>
      <dgm:spPr/>
    </dgm:pt>
    <dgm:pt modelId="{A16228CB-1563-4A20-95C0-8D08E43CD821}" type="pres">
      <dgm:prSet presAssocID="{249201DA-D1C1-4C5A-8288-36F2A00FCC84}" presName="rootText" presStyleLbl="node1" presStyleIdx="3" presStyleCnt="5" custScaleX="188565" custScaleY="247453" custLinFactY="6090" custLinFactNeighborX="1823" custLinFactNeighborY="100000">
        <dgm:presLayoutVars>
          <dgm:chMax/>
          <dgm:chPref val="3"/>
        </dgm:presLayoutVars>
      </dgm:prSet>
      <dgm:spPr/>
    </dgm:pt>
    <dgm:pt modelId="{E1D70928-25F1-4274-8AAA-51979BCE9260}" type="pres">
      <dgm:prSet presAssocID="{249201DA-D1C1-4C5A-8288-36F2A00FCC84}" presName="titleText2" presStyleLbl="fgAcc1" presStyleIdx="3" presStyleCnt="5" custScaleX="204605" custScaleY="336755" custLinFactY="159417" custLinFactNeighborX="-18188" custLinFactNeighborY="200000">
        <dgm:presLayoutVars>
          <dgm:chMax val="0"/>
          <dgm:chPref val="0"/>
        </dgm:presLayoutVars>
      </dgm:prSet>
      <dgm:spPr/>
    </dgm:pt>
    <dgm:pt modelId="{87A747C9-8566-4254-AAF4-8D0E04BA3250}" type="pres">
      <dgm:prSet presAssocID="{249201DA-D1C1-4C5A-8288-36F2A00FCC84}" presName="rootConnector" presStyleLbl="node3" presStyleIdx="0" presStyleCnt="0"/>
      <dgm:spPr/>
    </dgm:pt>
    <dgm:pt modelId="{41605A49-1984-430E-B4C2-D4479933EAE6}" type="pres">
      <dgm:prSet presAssocID="{249201DA-D1C1-4C5A-8288-36F2A00FCC84}" presName="hierChild4" presStyleCnt="0"/>
      <dgm:spPr/>
    </dgm:pt>
    <dgm:pt modelId="{E3DCF91C-608A-4510-A143-F09E4A96E2D0}" type="pres">
      <dgm:prSet presAssocID="{1CFA9887-0ED1-48B8-A357-BC6DFFAC5725}" presName="Name37" presStyleLbl="parChTrans1D4" presStyleIdx="0" presStyleCnt="1"/>
      <dgm:spPr/>
    </dgm:pt>
    <dgm:pt modelId="{B5A83E65-9E41-4088-8021-E2C0B20CAC43}" type="pres">
      <dgm:prSet presAssocID="{4A1FD358-501E-44AE-B4B2-8C523D89C362}" presName="hierRoot2" presStyleCnt="0">
        <dgm:presLayoutVars>
          <dgm:hierBranch val="init"/>
        </dgm:presLayoutVars>
      </dgm:prSet>
      <dgm:spPr/>
    </dgm:pt>
    <dgm:pt modelId="{B7321EB0-A4CC-4BF9-BF7D-A0C86ED8BF0B}" type="pres">
      <dgm:prSet presAssocID="{4A1FD358-501E-44AE-B4B2-8C523D89C362}" presName="rootComposite" presStyleCnt="0"/>
      <dgm:spPr/>
    </dgm:pt>
    <dgm:pt modelId="{CDBE26D0-A668-47DB-A674-18B1EBE4D7A3}" type="pres">
      <dgm:prSet presAssocID="{4A1FD358-501E-44AE-B4B2-8C523D89C362}" presName="rootText" presStyleLbl="node1" presStyleIdx="4" presStyleCnt="5" custScaleX="207308" custScaleY="331264" custLinFactX="100000" custLinFactY="-200000" custLinFactNeighborX="195629" custLinFactNeighborY="-200536">
        <dgm:presLayoutVars>
          <dgm:chMax/>
          <dgm:chPref val="3"/>
        </dgm:presLayoutVars>
      </dgm:prSet>
      <dgm:spPr/>
    </dgm:pt>
    <dgm:pt modelId="{10844FA8-14B5-4390-8C2E-518442B8D329}" type="pres">
      <dgm:prSet presAssocID="{4A1FD358-501E-44AE-B4B2-8C523D89C362}" presName="titleText2" presStyleLbl="fgAcc1" presStyleIdx="4" presStyleCnt="5" custScaleX="224035" custScaleY="505290" custLinFactX="113658" custLinFactY="-526114" custLinFactNeighborX="200000" custLinFactNeighborY="-600000">
        <dgm:presLayoutVars>
          <dgm:chMax val="0"/>
          <dgm:chPref val="0"/>
        </dgm:presLayoutVars>
      </dgm:prSet>
      <dgm:spPr/>
    </dgm:pt>
    <dgm:pt modelId="{29F5E7D1-F170-4E03-9F3F-EA399E80F188}" type="pres">
      <dgm:prSet presAssocID="{4A1FD358-501E-44AE-B4B2-8C523D89C362}" presName="rootConnector" presStyleLbl="node4" presStyleIdx="0" presStyleCnt="0"/>
      <dgm:spPr/>
    </dgm:pt>
    <dgm:pt modelId="{A328F7D6-4A66-4251-ADA1-9AAF5E7E0C76}" type="pres">
      <dgm:prSet presAssocID="{4A1FD358-501E-44AE-B4B2-8C523D89C362}" presName="hierChild4" presStyleCnt="0"/>
      <dgm:spPr/>
    </dgm:pt>
    <dgm:pt modelId="{3B38C99D-0404-44A4-8AA1-1E48BE3A14F4}" type="pres">
      <dgm:prSet presAssocID="{4A1FD358-501E-44AE-B4B2-8C523D89C362}" presName="hierChild5" presStyleCnt="0"/>
      <dgm:spPr/>
    </dgm:pt>
    <dgm:pt modelId="{33B71CB7-0B72-4879-B200-C0079576A814}" type="pres">
      <dgm:prSet presAssocID="{249201DA-D1C1-4C5A-8288-36F2A00FCC84}" presName="hierChild5" presStyleCnt="0"/>
      <dgm:spPr/>
    </dgm:pt>
    <dgm:pt modelId="{AF4A42BA-3789-48EC-91A1-4FA707083BAC}" type="pres">
      <dgm:prSet presAssocID="{6A18044A-63FB-4969-A286-B32F898C2750}" presName="hierChild5" presStyleCnt="0"/>
      <dgm:spPr/>
    </dgm:pt>
    <dgm:pt modelId="{F6CC195D-DE11-4F16-B58D-C6502DF75913}" type="pres">
      <dgm:prSet presAssocID="{CF8115CE-E77A-4919-98C6-71DD72645242}" presName="hierChild3" presStyleCnt="0"/>
      <dgm:spPr/>
    </dgm:pt>
  </dgm:ptLst>
  <dgm:cxnLst>
    <dgm:cxn modelId="{77148A09-7566-4F4D-AE1E-26DE77D3426E}" type="presOf" srcId="{CF8115CE-E77A-4919-98C6-71DD72645242}" destId="{CEA5A725-8B6C-4F2D-9404-D4F63F91201C}" srcOrd="1" destOrd="0" presId="urn:microsoft.com/office/officeart/2008/layout/NameandTitleOrganizationalChart"/>
    <dgm:cxn modelId="{575F370E-4315-4C0B-B6F0-C778829BE61B}" srcId="{249201DA-D1C1-4C5A-8288-36F2A00FCC84}" destId="{4A1FD358-501E-44AE-B4B2-8C523D89C362}" srcOrd="0" destOrd="0" parTransId="{1CFA9887-0ED1-48B8-A357-BC6DFFAC5725}" sibTransId="{5DA04DDF-BE9F-4B81-90DD-4EF3760A5D71}"/>
    <dgm:cxn modelId="{61EC7515-6775-4612-ADB1-FBF3B5C09826}" srcId="{6A18044A-63FB-4969-A286-B32F898C2750}" destId="{249201DA-D1C1-4C5A-8288-36F2A00FCC84}" srcOrd="0" destOrd="0" parTransId="{EC1354D1-16E5-465B-AC58-5E01DAE436B6}" sibTransId="{C5AC935F-A49D-4C52-9948-9DBD8BBD7A92}"/>
    <dgm:cxn modelId="{91C16116-F7DB-4122-A8BE-A602BB18B187}" type="presOf" srcId="{1CFA9887-0ED1-48B8-A357-BC6DFFAC5725}" destId="{E3DCF91C-608A-4510-A143-F09E4A96E2D0}" srcOrd="0" destOrd="0" presId="urn:microsoft.com/office/officeart/2008/layout/NameandTitleOrganizationalChart"/>
    <dgm:cxn modelId="{BA341A2C-E147-41AC-8057-177C6B25B410}" srcId="{CF8115CE-E77A-4919-98C6-71DD72645242}" destId="{6A18044A-63FB-4969-A286-B32F898C2750}" srcOrd="1" destOrd="0" parTransId="{9C88E858-E173-4103-8EED-E4AD65686D83}" sibTransId="{6D854A68-777E-4FC5-AF9A-40EDF0225B83}"/>
    <dgm:cxn modelId="{C71E393B-6542-400C-8242-B34AE675E186}" type="presOf" srcId="{249201DA-D1C1-4C5A-8288-36F2A00FCC84}" destId="{87A747C9-8566-4254-AAF4-8D0E04BA3250}" srcOrd="1" destOrd="0" presId="urn:microsoft.com/office/officeart/2008/layout/NameandTitleOrganizationalChart"/>
    <dgm:cxn modelId="{6D64093C-6727-4164-9815-31D4DEB1F974}" type="presOf" srcId="{CDD1F261-8C91-4D02-822B-17E42EDBD58B}" destId="{7D39C341-CD67-4090-94E2-FE3BA8172331}" srcOrd="1" destOrd="0" presId="urn:microsoft.com/office/officeart/2008/layout/NameandTitleOrganizationalChart"/>
    <dgm:cxn modelId="{3AD1AA3E-210E-433B-9C8D-097BC385A745}" type="presOf" srcId="{C5AC935F-A49D-4C52-9948-9DBD8BBD7A92}" destId="{E1D70928-25F1-4274-8AAA-51979BCE9260}" srcOrd="0" destOrd="0" presId="urn:microsoft.com/office/officeart/2008/layout/NameandTitleOrganizationalChart"/>
    <dgm:cxn modelId="{7172433F-FA7E-47EB-B664-E7F30AA9926C}" type="presOf" srcId="{C5FE20C2-36FB-4580-BB04-78C314875BDA}" destId="{83857DE7-33DD-462B-8940-61C5092237C0}" srcOrd="0" destOrd="0" presId="urn:microsoft.com/office/officeart/2008/layout/NameandTitleOrganizationalChart"/>
    <dgm:cxn modelId="{0DA66745-5F5C-4D4B-874B-82796788090D}" type="presOf" srcId="{5DA04DDF-BE9F-4B81-90DD-4EF3760A5D71}" destId="{10844FA8-14B5-4390-8C2E-518442B8D329}" srcOrd="0" destOrd="0" presId="urn:microsoft.com/office/officeart/2008/layout/NameandTitleOrganizationalChart"/>
    <dgm:cxn modelId="{CA208E50-DF65-4162-90E1-96D0687654C6}" type="presOf" srcId="{6D854A68-777E-4FC5-AF9A-40EDF0225B83}" destId="{FD35D850-E193-46B4-92AD-A1E1D6DE6A2C}" srcOrd="0" destOrd="0" presId="urn:microsoft.com/office/officeart/2008/layout/NameandTitleOrganizationalChart"/>
    <dgm:cxn modelId="{DCB6D450-91D8-4981-90E5-1D3F8182D41C}" type="presOf" srcId="{9C88E858-E173-4103-8EED-E4AD65686D83}" destId="{8B1FEC97-A318-4997-A288-214E1CF9124F}" srcOrd="0" destOrd="0" presId="urn:microsoft.com/office/officeart/2008/layout/NameandTitleOrganizationalChart"/>
    <dgm:cxn modelId="{3F5C5F59-352F-4945-9C94-B305D29C811B}" type="presOf" srcId="{CDD1F261-8C91-4D02-822B-17E42EDBD58B}" destId="{60AF40E9-1369-47C7-85E5-A388FDE94E73}" srcOrd="0" destOrd="0" presId="urn:microsoft.com/office/officeart/2008/layout/NameandTitleOrganizationalChart"/>
    <dgm:cxn modelId="{2D900762-F9E0-4737-B46C-A261FB179547}" type="presOf" srcId="{2B0E57CE-F85F-45A2-8B26-78BC0771C0F2}" destId="{D22374B6-7481-4087-84D5-BE919C6E1569}" srcOrd="0" destOrd="0" presId="urn:microsoft.com/office/officeart/2008/layout/NameandTitleOrganizationalChart"/>
    <dgm:cxn modelId="{9C95D863-9809-40D6-8B10-8E40E4A15F70}" type="presOf" srcId="{F81D4344-163F-4A47-BBBC-09983849F02C}" destId="{84E1C113-97E7-4A7A-9C29-0B64B6AC4A28}" srcOrd="0" destOrd="0" presId="urn:microsoft.com/office/officeart/2008/layout/NameandTitleOrganizationalChart"/>
    <dgm:cxn modelId="{5F0AEA68-7DB5-453A-AEF5-DCFF7CD61EFF}" type="presOf" srcId="{6A18044A-63FB-4969-A286-B32F898C2750}" destId="{3A80EFD2-4029-4BAC-B48F-43B2E654FBE0}" srcOrd="1" destOrd="0" presId="urn:microsoft.com/office/officeart/2008/layout/NameandTitleOrganizationalChart"/>
    <dgm:cxn modelId="{AA39AF74-8906-4840-90D9-AB0BD0036D31}" type="presOf" srcId="{36B35112-C660-43D0-B782-6C60C1702734}" destId="{6163DEC0-D665-4A3B-93DE-7F555FD96D69}" srcOrd="0" destOrd="0" presId="urn:microsoft.com/office/officeart/2008/layout/NameandTitleOrganizationalChart"/>
    <dgm:cxn modelId="{C882B27A-C4E4-4DE7-AA55-138D171BEE46}" srcId="{6B40B7A6-9A61-41CE-B8F9-F6109F51CEBC}" destId="{CF8115CE-E77A-4919-98C6-71DD72645242}" srcOrd="0" destOrd="0" parTransId="{CEECA8B6-2A61-4D8F-A801-D60EE9F73F18}" sibTransId="{AA7405F1-BF0C-48E7-80C7-09EF8BE89916}"/>
    <dgm:cxn modelId="{D9B8EF88-0CAF-4C04-B8F2-067C41F82549}" type="presOf" srcId="{6A18044A-63FB-4969-A286-B32F898C2750}" destId="{E7B70DA8-3B54-466F-AC02-2846453D9BCB}" srcOrd="0" destOrd="0" presId="urn:microsoft.com/office/officeart/2008/layout/NameandTitleOrganizationalChart"/>
    <dgm:cxn modelId="{E00CA29A-E01B-419C-86FC-7A14E3A04A69}" type="presOf" srcId="{EC1354D1-16E5-465B-AC58-5E01DAE436B6}" destId="{F6D67CC0-B7E9-43AB-9D5B-90A69A937D77}" srcOrd="0" destOrd="0" presId="urn:microsoft.com/office/officeart/2008/layout/NameandTitleOrganizationalChart"/>
    <dgm:cxn modelId="{ED0113A3-50DF-4FA5-B3FA-26F78A72E3B5}" srcId="{CF8115CE-E77A-4919-98C6-71DD72645242}" destId="{CDD1F261-8C91-4D02-822B-17E42EDBD58B}" srcOrd="0" destOrd="0" parTransId="{36B35112-C660-43D0-B782-6C60C1702734}" sibTransId="{D6D0FA23-E954-444B-8509-74C5890DEC4D}"/>
    <dgm:cxn modelId="{B3DC8CC4-E4DC-4ED1-9802-0313F0C59859}" type="presOf" srcId="{AA7405F1-BF0C-48E7-80C7-09EF8BE89916}" destId="{4600B7D8-6591-4E9D-B953-E6F1654C8EBE}" srcOrd="0" destOrd="0" presId="urn:microsoft.com/office/officeart/2008/layout/NameandTitleOrganizationalChart"/>
    <dgm:cxn modelId="{76E1D8C9-70CB-43E8-8E50-18D6D934A131}" type="presOf" srcId="{CF8115CE-E77A-4919-98C6-71DD72645242}" destId="{B0828E07-1716-4347-BB6F-24ABEB5CFBAC}" srcOrd="0" destOrd="0" presId="urn:microsoft.com/office/officeart/2008/layout/NameandTitleOrganizationalChart"/>
    <dgm:cxn modelId="{93B7F4CC-ADF0-4376-B2B9-C5BC5B2063E5}" srcId="{CDD1F261-8C91-4D02-822B-17E42EDBD58B}" destId="{2B0E57CE-F85F-45A2-8B26-78BC0771C0F2}" srcOrd="0" destOrd="0" parTransId="{F81D4344-163F-4A47-BBBC-09983849F02C}" sibTransId="{C5FE20C2-36FB-4580-BB04-78C314875BDA}"/>
    <dgm:cxn modelId="{6DAC68D5-D99F-4B74-84EB-E0C42CB5094D}" type="presOf" srcId="{249201DA-D1C1-4C5A-8288-36F2A00FCC84}" destId="{A16228CB-1563-4A20-95C0-8D08E43CD821}" srcOrd="0" destOrd="0" presId="urn:microsoft.com/office/officeart/2008/layout/NameandTitleOrganizationalChart"/>
    <dgm:cxn modelId="{09FAF9E6-9879-4F91-95CA-31B66DD3D8BB}" type="presOf" srcId="{4A1FD358-501E-44AE-B4B2-8C523D89C362}" destId="{CDBE26D0-A668-47DB-A674-18B1EBE4D7A3}" srcOrd="0" destOrd="0" presId="urn:microsoft.com/office/officeart/2008/layout/NameandTitleOrganizationalChart"/>
    <dgm:cxn modelId="{AD8FF6E7-58F9-4FAB-B24A-B5A0970F52CA}" type="presOf" srcId="{2B0E57CE-F85F-45A2-8B26-78BC0771C0F2}" destId="{057742E1-E855-486A-B692-789E4CE5D91C}" srcOrd="1" destOrd="0" presId="urn:microsoft.com/office/officeart/2008/layout/NameandTitleOrganizationalChart"/>
    <dgm:cxn modelId="{F675BEEE-E918-4132-AA62-B6E2E38274B4}" type="presOf" srcId="{4A1FD358-501E-44AE-B4B2-8C523D89C362}" destId="{29F5E7D1-F170-4E03-9F3F-EA399E80F188}" srcOrd="1" destOrd="0" presId="urn:microsoft.com/office/officeart/2008/layout/NameandTitleOrganizationalChart"/>
    <dgm:cxn modelId="{570F3EF7-D902-4C20-8A18-581B2529923B}" type="presOf" srcId="{6B40B7A6-9A61-41CE-B8F9-F6109F51CEBC}" destId="{8CF2A404-EE2E-4107-8EFA-07731BD7C1DA}" srcOrd="0" destOrd="0" presId="urn:microsoft.com/office/officeart/2008/layout/NameandTitleOrganizationalChart"/>
    <dgm:cxn modelId="{7B092AFB-A323-42A6-9A9E-0CF06A7BFE2C}" type="presOf" srcId="{D6D0FA23-E954-444B-8509-74C5890DEC4D}" destId="{D9E24A91-DC85-4730-A502-30F072C95615}" srcOrd="0" destOrd="0" presId="urn:microsoft.com/office/officeart/2008/layout/NameandTitleOrganizationalChart"/>
    <dgm:cxn modelId="{2B1FF44E-0BE6-49A4-A7F0-EF90567502F8}" type="presParOf" srcId="{8CF2A404-EE2E-4107-8EFA-07731BD7C1DA}" destId="{44ACBCB5-C215-4E42-BB86-28102DCB86A3}" srcOrd="0" destOrd="0" presId="urn:microsoft.com/office/officeart/2008/layout/NameandTitleOrganizationalChart"/>
    <dgm:cxn modelId="{C47387C7-5F76-46F1-818E-C4BA93863301}" type="presParOf" srcId="{44ACBCB5-C215-4E42-BB86-28102DCB86A3}" destId="{73B91541-C79F-4738-9E7A-E2FDEB21D31B}" srcOrd="0" destOrd="0" presId="urn:microsoft.com/office/officeart/2008/layout/NameandTitleOrganizationalChart"/>
    <dgm:cxn modelId="{59DB8417-74E7-48B0-B631-631EBA8F9F59}" type="presParOf" srcId="{73B91541-C79F-4738-9E7A-E2FDEB21D31B}" destId="{B0828E07-1716-4347-BB6F-24ABEB5CFBAC}" srcOrd="0" destOrd="0" presId="urn:microsoft.com/office/officeart/2008/layout/NameandTitleOrganizationalChart"/>
    <dgm:cxn modelId="{ADBA5C4B-F226-4507-966C-65D42F1BDBB8}" type="presParOf" srcId="{73B91541-C79F-4738-9E7A-E2FDEB21D31B}" destId="{4600B7D8-6591-4E9D-B953-E6F1654C8EBE}" srcOrd="1" destOrd="0" presId="urn:microsoft.com/office/officeart/2008/layout/NameandTitleOrganizationalChart"/>
    <dgm:cxn modelId="{F8C6E1D0-8C14-404D-93A8-E778DB6088FC}" type="presParOf" srcId="{73B91541-C79F-4738-9E7A-E2FDEB21D31B}" destId="{CEA5A725-8B6C-4F2D-9404-D4F63F91201C}" srcOrd="2" destOrd="0" presId="urn:microsoft.com/office/officeart/2008/layout/NameandTitleOrganizationalChart"/>
    <dgm:cxn modelId="{99BC170A-73FB-45FE-AD28-FB4969FBA99B}" type="presParOf" srcId="{44ACBCB5-C215-4E42-BB86-28102DCB86A3}" destId="{AE293C8B-89A9-49BB-B400-7C7F05055F69}" srcOrd="1" destOrd="0" presId="urn:microsoft.com/office/officeart/2008/layout/NameandTitleOrganizationalChart"/>
    <dgm:cxn modelId="{65B522CF-B086-48D5-BC01-21C72B931A35}" type="presParOf" srcId="{AE293C8B-89A9-49BB-B400-7C7F05055F69}" destId="{6163DEC0-D665-4A3B-93DE-7F555FD96D69}" srcOrd="0" destOrd="0" presId="urn:microsoft.com/office/officeart/2008/layout/NameandTitleOrganizationalChart"/>
    <dgm:cxn modelId="{9C3C3F99-86A3-463A-9F70-75EC2C3EE4EF}" type="presParOf" srcId="{AE293C8B-89A9-49BB-B400-7C7F05055F69}" destId="{C5E38AFB-03F0-4EA7-A0F7-E172D04F8461}" srcOrd="1" destOrd="0" presId="urn:microsoft.com/office/officeart/2008/layout/NameandTitleOrganizationalChart"/>
    <dgm:cxn modelId="{47D60019-4B1B-4972-BDD4-B08799ADD71E}" type="presParOf" srcId="{C5E38AFB-03F0-4EA7-A0F7-E172D04F8461}" destId="{6CF97334-8E8B-4539-A99B-5B4A3B11AECB}" srcOrd="0" destOrd="0" presId="urn:microsoft.com/office/officeart/2008/layout/NameandTitleOrganizationalChart"/>
    <dgm:cxn modelId="{DC10C3DA-80A7-4522-9953-5AE8EB57ADAA}" type="presParOf" srcId="{6CF97334-8E8B-4539-A99B-5B4A3B11AECB}" destId="{60AF40E9-1369-47C7-85E5-A388FDE94E73}" srcOrd="0" destOrd="0" presId="urn:microsoft.com/office/officeart/2008/layout/NameandTitleOrganizationalChart"/>
    <dgm:cxn modelId="{89CCE21F-9C20-437B-8117-BB5FE1A1F12C}" type="presParOf" srcId="{6CF97334-8E8B-4539-A99B-5B4A3B11AECB}" destId="{D9E24A91-DC85-4730-A502-30F072C95615}" srcOrd="1" destOrd="0" presId="urn:microsoft.com/office/officeart/2008/layout/NameandTitleOrganizationalChart"/>
    <dgm:cxn modelId="{A5E63EE4-A91E-4058-97CB-D7A70A70322D}" type="presParOf" srcId="{6CF97334-8E8B-4539-A99B-5B4A3B11AECB}" destId="{7D39C341-CD67-4090-94E2-FE3BA8172331}" srcOrd="2" destOrd="0" presId="urn:microsoft.com/office/officeart/2008/layout/NameandTitleOrganizationalChart"/>
    <dgm:cxn modelId="{4D6D6FD4-7086-41D8-AF6C-885608E63E14}" type="presParOf" srcId="{C5E38AFB-03F0-4EA7-A0F7-E172D04F8461}" destId="{5C6200C0-54C5-4BAD-A59F-441056F60A82}" srcOrd="1" destOrd="0" presId="urn:microsoft.com/office/officeart/2008/layout/NameandTitleOrganizationalChart"/>
    <dgm:cxn modelId="{2355AE9C-FB44-4F94-AEF1-ABCAAE47BB4F}" type="presParOf" srcId="{5C6200C0-54C5-4BAD-A59F-441056F60A82}" destId="{84E1C113-97E7-4A7A-9C29-0B64B6AC4A28}" srcOrd="0" destOrd="0" presId="urn:microsoft.com/office/officeart/2008/layout/NameandTitleOrganizationalChart"/>
    <dgm:cxn modelId="{9312EB67-E65D-42CA-A5FE-07A2050DCC3D}" type="presParOf" srcId="{5C6200C0-54C5-4BAD-A59F-441056F60A82}" destId="{99A8873D-819B-4EE1-9F0D-1D9B2D8E3211}" srcOrd="1" destOrd="0" presId="urn:microsoft.com/office/officeart/2008/layout/NameandTitleOrganizationalChart"/>
    <dgm:cxn modelId="{94F30913-05FD-4F72-91D3-6EDB23BB1926}" type="presParOf" srcId="{99A8873D-819B-4EE1-9F0D-1D9B2D8E3211}" destId="{5CC2625B-97E2-421F-895B-B06754D7A378}" srcOrd="0" destOrd="0" presId="urn:microsoft.com/office/officeart/2008/layout/NameandTitleOrganizationalChart"/>
    <dgm:cxn modelId="{6836FE2C-F810-4797-9F55-49DC02557BCD}" type="presParOf" srcId="{5CC2625B-97E2-421F-895B-B06754D7A378}" destId="{D22374B6-7481-4087-84D5-BE919C6E1569}" srcOrd="0" destOrd="0" presId="urn:microsoft.com/office/officeart/2008/layout/NameandTitleOrganizationalChart"/>
    <dgm:cxn modelId="{A9FD1C47-5EBF-4EFF-B3CB-B0CE8E029F8F}" type="presParOf" srcId="{5CC2625B-97E2-421F-895B-B06754D7A378}" destId="{83857DE7-33DD-462B-8940-61C5092237C0}" srcOrd="1" destOrd="0" presId="urn:microsoft.com/office/officeart/2008/layout/NameandTitleOrganizationalChart"/>
    <dgm:cxn modelId="{15A7F13B-A1A9-4D42-8B7D-000B96F86069}" type="presParOf" srcId="{5CC2625B-97E2-421F-895B-B06754D7A378}" destId="{057742E1-E855-486A-B692-789E4CE5D91C}" srcOrd="2" destOrd="0" presId="urn:microsoft.com/office/officeart/2008/layout/NameandTitleOrganizationalChart"/>
    <dgm:cxn modelId="{E759681C-C6FB-4FFB-88B8-F4C68D34DA7D}" type="presParOf" srcId="{99A8873D-819B-4EE1-9F0D-1D9B2D8E3211}" destId="{58F1B4D7-4294-483B-83AB-80375CCDE24A}" srcOrd="1" destOrd="0" presId="urn:microsoft.com/office/officeart/2008/layout/NameandTitleOrganizationalChart"/>
    <dgm:cxn modelId="{1B1C34B7-3D51-4B7C-8B39-11F3E6EB0F5A}" type="presParOf" srcId="{99A8873D-819B-4EE1-9F0D-1D9B2D8E3211}" destId="{5FB2E19B-A1FF-4A99-9029-7CD54BD4E435}" srcOrd="2" destOrd="0" presId="urn:microsoft.com/office/officeart/2008/layout/NameandTitleOrganizationalChart"/>
    <dgm:cxn modelId="{28E6104E-D1A9-444F-9615-926EB4D9ADC1}" type="presParOf" srcId="{C5E38AFB-03F0-4EA7-A0F7-E172D04F8461}" destId="{133DD75E-15BA-45A2-B1EF-67A989F78E1E}" srcOrd="2" destOrd="0" presId="urn:microsoft.com/office/officeart/2008/layout/NameandTitleOrganizationalChart"/>
    <dgm:cxn modelId="{5650CBF3-FA3E-4FCB-8396-06A94B6AFE41}" type="presParOf" srcId="{AE293C8B-89A9-49BB-B400-7C7F05055F69}" destId="{8B1FEC97-A318-4997-A288-214E1CF9124F}" srcOrd="2" destOrd="0" presId="urn:microsoft.com/office/officeart/2008/layout/NameandTitleOrganizationalChart"/>
    <dgm:cxn modelId="{749F3D92-714E-4DF8-9A32-AFEC4CE2A402}" type="presParOf" srcId="{AE293C8B-89A9-49BB-B400-7C7F05055F69}" destId="{2AABC495-C429-4259-9C0A-CAEF227A95E6}" srcOrd="3" destOrd="0" presId="urn:microsoft.com/office/officeart/2008/layout/NameandTitleOrganizationalChart"/>
    <dgm:cxn modelId="{6374AF2E-F8F2-4E54-AD4E-C534FB185370}" type="presParOf" srcId="{2AABC495-C429-4259-9C0A-CAEF227A95E6}" destId="{05C102A2-F35C-4727-B97D-65BFD0C741F0}" srcOrd="0" destOrd="0" presId="urn:microsoft.com/office/officeart/2008/layout/NameandTitleOrganizationalChart"/>
    <dgm:cxn modelId="{FCFD9CF8-DD05-415B-9CC8-B89CF280EB8F}" type="presParOf" srcId="{05C102A2-F35C-4727-B97D-65BFD0C741F0}" destId="{E7B70DA8-3B54-466F-AC02-2846453D9BCB}" srcOrd="0" destOrd="0" presId="urn:microsoft.com/office/officeart/2008/layout/NameandTitleOrganizationalChart"/>
    <dgm:cxn modelId="{2C03119B-9190-4711-ADC8-68869DA6E998}" type="presParOf" srcId="{05C102A2-F35C-4727-B97D-65BFD0C741F0}" destId="{FD35D850-E193-46B4-92AD-A1E1D6DE6A2C}" srcOrd="1" destOrd="0" presId="urn:microsoft.com/office/officeart/2008/layout/NameandTitleOrganizationalChart"/>
    <dgm:cxn modelId="{387A2FE7-068E-41D2-ABA1-119DAF2E6340}" type="presParOf" srcId="{05C102A2-F35C-4727-B97D-65BFD0C741F0}" destId="{3A80EFD2-4029-4BAC-B48F-43B2E654FBE0}" srcOrd="2" destOrd="0" presId="urn:microsoft.com/office/officeart/2008/layout/NameandTitleOrganizationalChart"/>
    <dgm:cxn modelId="{EA243CB7-0F22-4759-9601-997586D39F3B}" type="presParOf" srcId="{2AABC495-C429-4259-9C0A-CAEF227A95E6}" destId="{1A0A93DE-AE4B-4A6D-978B-EAF88BB80C69}" srcOrd="1" destOrd="0" presId="urn:microsoft.com/office/officeart/2008/layout/NameandTitleOrganizationalChart"/>
    <dgm:cxn modelId="{C5F9FB30-0297-4A0A-B8B9-56C4ED388345}" type="presParOf" srcId="{1A0A93DE-AE4B-4A6D-978B-EAF88BB80C69}" destId="{F6D67CC0-B7E9-43AB-9D5B-90A69A937D77}" srcOrd="0" destOrd="0" presId="urn:microsoft.com/office/officeart/2008/layout/NameandTitleOrganizationalChart"/>
    <dgm:cxn modelId="{E1EDDFB6-5855-4CFC-AD66-046992E7B91B}" type="presParOf" srcId="{1A0A93DE-AE4B-4A6D-978B-EAF88BB80C69}" destId="{AF79A21F-D8D6-4933-BD69-542ECD13478C}" srcOrd="1" destOrd="0" presId="urn:microsoft.com/office/officeart/2008/layout/NameandTitleOrganizationalChart"/>
    <dgm:cxn modelId="{742AB987-C046-4AE0-AEEF-F6BD2E885BB7}" type="presParOf" srcId="{AF79A21F-D8D6-4933-BD69-542ECD13478C}" destId="{F4691387-F115-42FB-BF86-9ABC9283C36A}" srcOrd="0" destOrd="0" presId="urn:microsoft.com/office/officeart/2008/layout/NameandTitleOrganizationalChart"/>
    <dgm:cxn modelId="{EC6A121A-CF6C-40D1-8351-06577B042D09}" type="presParOf" srcId="{F4691387-F115-42FB-BF86-9ABC9283C36A}" destId="{A16228CB-1563-4A20-95C0-8D08E43CD821}" srcOrd="0" destOrd="0" presId="urn:microsoft.com/office/officeart/2008/layout/NameandTitleOrganizationalChart"/>
    <dgm:cxn modelId="{2EB3A529-18C1-4456-AFA1-D5E94717C88E}" type="presParOf" srcId="{F4691387-F115-42FB-BF86-9ABC9283C36A}" destId="{E1D70928-25F1-4274-8AAA-51979BCE9260}" srcOrd="1" destOrd="0" presId="urn:microsoft.com/office/officeart/2008/layout/NameandTitleOrganizationalChart"/>
    <dgm:cxn modelId="{68155027-8A9F-44A3-B1A3-6B2A7C6E289E}" type="presParOf" srcId="{F4691387-F115-42FB-BF86-9ABC9283C36A}" destId="{87A747C9-8566-4254-AAF4-8D0E04BA3250}" srcOrd="2" destOrd="0" presId="urn:microsoft.com/office/officeart/2008/layout/NameandTitleOrganizationalChart"/>
    <dgm:cxn modelId="{F8A96085-8BFD-4329-A175-28C1F5E33216}" type="presParOf" srcId="{AF79A21F-D8D6-4933-BD69-542ECD13478C}" destId="{41605A49-1984-430E-B4C2-D4479933EAE6}" srcOrd="1" destOrd="0" presId="urn:microsoft.com/office/officeart/2008/layout/NameandTitleOrganizationalChart"/>
    <dgm:cxn modelId="{783DFC92-EE70-46D6-BC80-6EBE620D1D62}" type="presParOf" srcId="{41605A49-1984-430E-B4C2-D4479933EAE6}" destId="{E3DCF91C-608A-4510-A143-F09E4A96E2D0}" srcOrd="0" destOrd="0" presId="urn:microsoft.com/office/officeart/2008/layout/NameandTitleOrganizationalChart"/>
    <dgm:cxn modelId="{E4D5A3A9-1C85-4DBC-A4D0-1B101DC0851A}" type="presParOf" srcId="{41605A49-1984-430E-B4C2-D4479933EAE6}" destId="{B5A83E65-9E41-4088-8021-E2C0B20CAC43}" srcOrd="1" destOrd="0" presId="urn:microsoft.com/office/officeart/2008/layout/NameandTitleOrganizationalChart"/>
    <dgm:cxn modelId="{C1A63F57-341E-46AE-A3F6-76D8BEBB1B1D}" type="presParOf" srcId="{B5A83E65-9E41-4088-8021-E2C0B20CAC43}" destId="{B7321EB0-A4CC-4BF9-BF7D-A0C86ED8BF0B}" srcOrd="0" destOrd="0" presId="urn:microsoft.com/office/officeart/2008/layout/NameandTitleOrganizationalChart"/>
    <dgm:cxn modelId="{AD60B004-EB70-4799-949B-753D446015BD}" type="presParOf" srcId="{B7321EB0-A4CC-4BF9-BF7D-A0C86ED8BF0B}" destId="{CDBE26D0-A668-47DB-A674-18B1EBE4D7A3}" srcOrd="0" destOrd="0" presId="urn:microsoft.com/office/officeart/2008/layout/NameandTitleOrganizationalChart"/>
    <dgm:cxn modelId="{82261BA2-9532-4C49-8175-3082BCC95D82}" type="presParOf" srcId="{B7321EB0-A4CC-4BF9-BF7D-A0C86ED8BF0B}" destId="{10844FA8-14B5-4390-8C2E-518442B8D329}" srcOrd="1" destOrd="0" presId="urn:microsoft.com/office/officeart/2008/layout/NameandTitleOrganizationalChart"/>
    <dgm:cxn modelId="{8AA03511-677B-4E28-B991-F9D5D51B8E69}" type="presParOf" srcId="{B7321EB0-A4CC-4BF9-BF7D-A0C86ED8BF0B}" destId="{29F5E7D1-F170-4E03-9F3F-EA399E80F188}" srcOrd="2" destOrd="0" presId="urn:microsoft.com/office/officeart/2008/layout/NameandTitleOrganizationalChart"/>
    <dgm:cxn modelId="{4246F6D9-16C8-4BD4-A2F3-96E3FF8445E4}" type="presParOf" srcId="{B5A83E65-9E41-4088-8021-E2C0B20CAC43}" destId="{A328F7D6-4A66-4251-ADA1-9AAF5E7E0C76}" srcOrd="1" destOrd="0" presId="urn:microsoft.com/office/officeart/2008/layout/NameandTitleOrganizationalChart"/>
    <dgm:cxn modelId="{783FCD0C-D5D1-42C9-8170-8C1BF2E225BE}" type="presParOf" srcId="{B5A83E65-9E41-4088-8021-E2C0B20CAC43}" destId="{3B38C99D-0404-44A4-8AA1-1E48BE3A14F4}" srcOrd="2" destOrd="0" presId="urn:microsoft.com/office/officeart/2008/layout/NameandTitleOrganizationalChart"/>
    <dgm:cxn modelId="{7616746C-0A1C-48ED-AEEE-70D0B996E3E3}" type="presParOf" srcId="{AF79A21F-D8D6-4933-BD69-542ECD13478C}" destId="{33B71CB7-0B72-4879-B200-C0079576A814}" srcOrd="2" destOrd="0" presId="urn:microsoft.com/office/officeart/2008/layout/NameandTitleOrganizationalChart"/>
    <dgm:cxn modelId="{48191CF9-873C-47C9-9759-AECD77676AA7}" type="presParOf" srcId="{2AABC495-C429-4259-9C0A-CAEF227A95E6}" destId="{AF4A42BA-3789-48EC-91A1-4FA707083BAC}" srcOrd="2" destOrd="0" presId="urn:microsoft.com/office/officeart/2008/layout/NameandTitleOrganizationalChart"/>
    <dgm:cxn modelId="{F1D7CFF6-D803-4530-A49E-72A609B5A1B6}" type="presParOf" srcId="{44ACBCB5-C215-4E42-BB86-28102DCB86A3}" destId="{F6CC195D-DE11-4F16-B58D-C6502DF75913}" srcOrd="2" destOrd="0" presId="urn:microsoft.com/office/officeart/2008/layout/NameandTitleOrganizationalChar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982A07F-B6D8-4251-B6FB-4067DC77D399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DFCE8B7-40C8-4712-91EA-3851A92D701F}">
      <dgm:prSet phldrT="[Text]" custT="1"/>
      <dgm:spPr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Manager</a:t>
          </a:r>
          <a:b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Marketing, QM, FAE-Support</a:t>
          </a:r>
          <a:b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endParaRPr lang="de-DE" sz="800" b="1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2417B4F0-FE9A-4743-B9B6-15443F940729}" type="parTrans" cxnId="{A2EB951E-535F-49CE-825F-C7CC22D6479E}">
      <dgm:prSet/>
      <dgm:spPr/>
      <dgm:t>
        <a:bodyPr/>
        <a:lstStyle/>
        <a:p>
          <a:pPr algn="ctr"/>
          <a:endParaRPr lang="de-DE" sz="1000" b="1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2195F73-AC69-40EF-A6F4-2808B17A45C7}" type="sibTrans" cxnId="{A2EB951E-535F-49CE-825F-C7CC22D6479E}">
      <dgm:prSet custT="1"/>
      <dgm:spPr>
        <a:solidFill>
          <a:srgbClr val="FFFFCC">
            <a:alpha val="89804"/>
          </a:srgbClr>
        </a:solidFill>
        <a:ln>
          <a:solidFill>
            <a:srgbClr val="0099CC"/>
          </a:solidFill>
        </a:ln>
        <a:effectLst/>
      </dgm:spPr>
      <dgm:t>
        <a:bodyPr/>
        <a:lstStyle/>
        <a:p>
          <a:pPr algn="ctr"/>
          <a: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Wiho Herkenhoff</a:t>
          </a:r>
        </a:p>
      </dgm:t>
    </dgm:pt>
    <dgm:pt modelId="{166A5FB5-7CD1-452C-AADD-2D45FA59E1DD}" type="asst">
      <dgm:prSet phldrT="[Text]" custT="1"/>
      <dgm:spPr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Assistentin </a:t>
          </a:r>
          <a:b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Marketing</a:t>
          </a:r>
        </a:p>
        <a:p>
          <a:pPr algn="ctr"/>
          <a:endParaRPr lang="de-DE" sz="800" b="1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D5D45B52-8107-4AE3-B297-12790EB5675D}" type="parTrans" cxnId="{8EA646AF-1809-4793-88D3-11AC440A2B0F}">
      <dgm:prSet/>
      <dgm:spPr>
        <a:ln>
          <a:solidFill>
            <a:srgbClr val="0099CC"/>
          </a:solidFill>
        </a:ln>
      </dgm:spPr>
      <dgm:t>
        <a:bodyPr/>
        <a:lstStyle/>
        <a:p>
          <a:pPr algn="ctr"/>
          <a:endParaRPr lang="de-DE" sz="800" b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89891767-8AF3-46F9-9F7B-DB8AD447A547}" type="sibTrans" cxnId="{8EA646AF-1809-4793-88D3-11AC440A2B0F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Martina Ahring</a:t>
          </a:r>
        </a:p>
      </dgm:t>
    </dgm:pt>
    <dgm:pt modelId="{B32E1CA9-3468-408C-83D6-03DD0F38AF83}">
      <dgm:prSet phldrT="[Text]" custT="1"/>
      <dgm:spPr>
        <a:solidFill>
          <a:schemeClr val="tx1">
            <a:lumMod val="50000"/>
            <a:lumOff val="50000"/>
          </a:scheme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dirty="0" err="1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Mgr</a:t>
          </a:r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 </a:t>
          </a:r>
          <a:b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 err="1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Pwr</a:t>
          </a:r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 Management</a:t>
          </a:r>
        </a:p>
        <a:p>
          <a:pPr algn="ctr"/>
          <a:endParaRPr lang="de-DE" sz="800" b="1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899F6B56-BB70-4F92-B796-5C87885707ED}" type="parTrans" cxnId="{9FB9520E-2D92-4F7A-A6F9-73032686BEB8}">
      <dgm:prSet/>
      <dgm:spPr>
        <a:ln>
          <a:solidFill>
            <a:srgbClr val="0099CC"/>
          </a:solidFill>
        </a:ln>
      </dgm:spPr>
      <dgm:t>
        <a:bodyPr/>
        <a:lstStyle/>
        <a:p>
          <a:pPr algn="ctr"/>
          <a:endParaRPr lang="de-DE" sz="800" b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BAD2478F-0069-49EC-B6BC-9329028D659F}" type="sibTrans" cxnId="{9FB9520E-2D92-4F7A-A6F9-73032686BEB8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Wiho Herkenhoff</a:t>
          </a:r>
        </a:p>
      </dgm:t>
    </dgm:pt>
    <dgm:pt modelId="{9DFA4E64-BC2C-43AF-9DA4-05C17DDE43B9}">
      <dgm:prSet phldrT="[Text]" custT="1"/>
      <dgm:spPr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dirty="0" err="1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Mgr</a:t>
          </a:r>
          <a:b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Sensors, Storage, Power </a:t>
          </a:r>
        </a:p>
        <a:p>
          <a:pPr algn="ctr"/>
          <a:endParaRPr lang="de-DE" sz="800" b="1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D3F69183-1ECF-4656-91EB-AEACDC42662D}" type="parTrans" cxnId="{E5A3D622-78B4-46E9-8DF1-4C1B5CA2CD18}">
      <dgm:prSet/>
      <dgm:spPr>
        <a:ln>
          <a:solidFill>
            <a:srgbClr val="0099CC"/>
          </a:solidFill>
        </a:ln>
      </dgm:spPr>
      <dgm:t>
        <a:bodyPr/>
        <a:lstStyle/>
        <a:p>
          <a:pPr algn="ctr"/>
          <a:endParaRPr lang="de-DE" sz="800" b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E5F49E4F-D2FD-45A0-A7A1-B56D5E91EAF0}" type="sibTrans" cxnId="{E5A3D622-78B4-46E9-8DF1-4C1B5CA2CD18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Torben Niermeyer</a:t>
          </a:r>
        </a:p>
      </dgm:t>
    </dgm:pt>
    <dgm:pt modelId="{6978A3F8-9941-4CE2-9F51-98810541D060}">
      <dgm:prSet phldrT="[Text]" custT="1"/>
      <dgm:spPr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dirty="0" err="1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Mgr</a:t>
          </a:r>
          <a:b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RF, Displays</a:t>
          </a:r>
        </a:p>
        <a:p>
          <a:pPr algn="ctr"/>
          <a:endParaRPr lang="de-DE" sz="800" b="1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4DFC39B3-2428-413A-9747-5B499789D0CA}" type="parTrans" cxnId="{E07E0F1E-A7E8-4F40-B615-17D8EC233355}">
      <dgm:prSet/>
      <dgm:spPr>
        <a:ln>
          <a:solidFill>
            <a:srgbClr val="0099CC"/>
          </a:solidFill>
        </a:ln>
      </dgm:spPr>
      <dgm:t>
        <a:bodyPr/>
        <a:lstStyle/>
        <a:p>
          <a:pPr algn="ctr"/>
          <a:endParaRPr lang="de-DE" sz="800" b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32C27720-EB76-4C3B-8D06-374694BFF377}" type="sibTrans" cxnId="{E07E0F1E-A7E8-4F40-B615-17D8EC233355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Christian </a:t>
          </a:r>
          <a:b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Wessel-Berning</a:t>
          </a:r>
        </a:p>
      </dgm:t>
    </dgm:pt>
    <dgm:pt modelId="{CB35A021-B1A4-459E-A929-B9E90C66C721}" type="asst">
      <dgm:prSet custT="1"/>
      <dgm:spPr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Referentin </a:t>
          </a:r>
          <a:b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Marketing</a:t>
          </a:r>
        </a:p>
        <a:p>
          <a:pPr algn="ctr"/>
          <a:endParaRPr lang="de-DE" sz="800" b="1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AF09FC23-099A-4231-9CA4-F51706643EAB}" type="parTrans" cxnId="{5BD33767-F4B4-4124-8D7A-E79DFF378D20}">
      <dgm:prSet/>
      <dgm:spPr>
        <a:ln>
          <a:solidFill>
            <a:srgbClr val="0099CC"/>
          </a:solidFill>
        </a:ln>
      </dgm:spPr>
      <dgm:t>
        <a:bodyPr/>
        <a:lstStyle/>
        <a:p>
          <a:pPr algn="ctr"/>
          <a:endParaRPr lang="de-DE" sz="800" b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340041FF-A3F5-4E1E-A263-7935A077DB25}" type="sibTrans" cxnId="{5BD33767-F4B4-4124-8D7A-E79DFF378D20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Susanne Foitzik</a:t>
          </a:r>
        </a:p>
      </dgm:t>
    </dgm:pt>
    <dgm:pt modelId="{DF4A4810-8B77-4E57-BC2F-F9B4285D383C}">
      <dgm:prSet custT="1"/>
      <dgm:spPr>
        <a:solidFill>
          <a:schemeClr val="tx1">
            <a:lumMod val="50000"/>
            <a:lumOff val="50000"/>
          </a:schemeClr>
        </a:solidFill>
        <a:ln>
          <a:solidFill>
            <a:srgbClr val="0099CC"/>
          </a:solidFill>
        </a:ln>
      </dgm:spPr>
      <dgm:t>
        <a:bodyPr/>
        <a:lstStyle/>
        <a:p>
          <a:r>
            <a:rPr lang="de-DE" sz="800" b="1" dirty="0"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dirty="0" err="1">
              <a:latin typeface="Source Sans Pro" panose="020B0503030403020204" pitchFamily="34" charset="0"/>
              <a:cs typeface="Arial" pitchFamily="34" charset="0"/>
            </a:rPr>
            <a:t>Mgr</a:t>
          </a:r>
          <a:br>
            <a:rPr lang="de-DE" sz="8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latin typeface="Source Sans Pro" panose="020B0503030403020204" pitchFamily="34" charset="0"/>
              <a:cs typeface="Arial" pitchFamily="34" charset="0"/>
            </a:rPr>
            <a:t>Motion </a:t>
          </a:r>
          <a:r>
            <a:rPr lang="de-DE" sz="800" b="1" dirty="0" err="1">
              <a:latin typeface="Source Sans Pro" panose="020B0503030403020204" pitchFamily="34" charset="0"/>
              <a:cs typeface="Arial" pitchFamily="34" charset="0"/>
            </a:rPr>
            <a:t>Control</a:t>
          </a:r>
          <a:endParaRPr lang="de-DE" sz="800" b="1" dirty="0">
            <a:latin typeface="Source Sans Pro" panose="020B0503030403020204" pitchFamily="34" charset="0"/>
            <a:cs typeface="Arial" pitchFamily="34" charset="0"/>
          </a:endParaRPr>
        </a:p>
        <a:p>
          <a:endParaRPr lang="de-DE" sz="8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C403F422-4779-4748-8675-D48967546C3E}" type="parTrans" cxnId="{DBB67732-5641-4765-81C2-7A6B0FA824F5}">
      <dgm:prSet/>
      <dgm:spPr>
        <a:ln>
          <a:solidFill>
            <a:srgbClr val="0099CC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</a:endParaRPr>
        </a:p>
      </dgm:t>
    </dgm:pt>
    <dgm:pt modelId="{2B572DF7-3F97-4536-BB88-FECB16755627}" type="sibTrans" cxnId="{DBB67732-5641-4765-81C2-7A6B0FA824F5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dirty="0">
              <a:latin typeface="Source Sans Pro" panose="020B0503030403020204" pitchFamily="34" charset="0"/>
              <a:cs typeface="Arial" pitchFamily="34" charset="0"/>
            </a:rPr>
            <a:t>Guido Gandolfo</a:t>
          </a:r>
        </a:p>
      </dgm:t>
    </dgm:pt>
    <dgm:pt modelId="{96A99F57-BBB3-4D24-AF2C-80FD04E9B165}">
      <dgm:prSet custT="1"/>
      <dgm:spPr>
        <a:solidFill>
          <a:schemeClr val="tx1">
            <a:lumMod val="50000"/>
            <a:lumOff val="50000"/>
          </a:schemeClr>
        </a:solidFill>
        <a:ln>
          <a:solidFill>
            <a:srgbClr val="0099CC"/>
          </a:solidFill>
        </a:ln>
      </dgm:spPr>
      <dgm:t>
        <a:bodyPr/>
        <a:lstStyle/>
        <a:p>
          <a:r>
            <a:rPr lang="de-DE" sz="800" b="1" dirty="0"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dirty="0" err="1">
              <a:latin typeface="Source Sans Pro" panose="020B0503030403020204" pitchFamily="34" charset="0"/>
              <a:cs typeface="Arial" pitchFamily="34" charset="0"/>
            </a:rPr>
            <a:t>Mgr</a:t>
          </a:r>
          <a:br>
            <a:rPr lang="de-DE" sz="8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latin typeface="Source Sans Pro" panose="020B0503030403020204" pitchFamily="34" charset="0"/>
              <a:cs typeface="Arial" pitchFamily="34" charset="0"/>
            </a:rPr>
            <a:t>Networking, Wireless</a:t>
          </a:r>
        </a:p>
        <a:p>
          <a:endParaRPr lang="de-DE" sz="8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D802529B-DEFC-4C88-9363-90EAD6B3184C}" type="parTrans" cxnId="{367DC7D0-E44B-4999-91F4-C264D5AEA3EA}">
      <dgm:prSet/>
      <dgm:spPr>
        <a:ln>
          <a:solidFill>
            <a:srgbClr val="0099CC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</a:endParaRPr>
        </a:p>
      </dgm:t>
    </dgm:pt>
    <dgm:pt modelId="{AFEFD2CE-5C39-46DC-B9AC-0F217AC2E6F5}" type="sibTrans" cxnId="{367DC7D0-E44B-4999-91F4-C264D5AEA3EA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Christian </a:t>
          </a:r>
          <a:b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Wessel-Berning</a:t>
          </a:r>
        </a:p>
      </dgm:t>
    </dgm:pt>
    <dgm:pt modelId="{291DBB45-1E87-4AEF-A129-4D07620AF3E6}">
      <dgm:prSet custT="1"/>
      <dgm:spPr>
        <a:solidFill>
          <a:schemeClr val="tx1">
            <a:lumMod val="50000"/>
            <a:lumOff val="50000"/>
          </a:schemeClr>
        </a:solidFill>
        <a:ln>
          <a:solidFill>
            <a:srgbClr val="0099CC"/>
          </a:solidFill>
        </a:ln>
      </dgm:spPr>
      <dgm:t>
        <a:bodyPr/>
        <a:lstStyle/>
        <a:p>
          <a:r>
            <a:rPr lang="de-DE" sz="800" b="1" dirty="0">
              <a:latin typeface="Source Sans Pro" panose="020B0503030403020204" pitchFamily="34" charset="0"/>
              <a:cs typeface="Arial" pitchFamily="34" charset="0"/>
            </a:rPr>
            <a:t>FAE </a:t>
          </a:r>
          <a:r>
            <a:rPr lang="de-DE" sz="800" b="1" dirty="0" err="1">
              <a:latin typeface="Source Sans Pro" panose="020B0503030403020204" pitchFamily="34" charset="0"/>
              <a:cs typeface="Arial" pitchFamily="34" charset="0"/>
            </a:rPr>
            <a:t>Mgr</a:t>
          </a:r>
          <a:endParaRPr lang="de-DE" sz="8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0B0F01FC-9072-45FB-96C6-8B0BF0452FE9}" type="parTrans" cxnId="{B2E4AD8B-388D-45BE-AD22-9FDE209760C3}">
      <dgm:prSet/>
      <dgm:spPr>
        <a:ln>
          <a:solidFill>
            <a:srgbClr val="0099CC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</a:endParaRPr>
        </a:p>
      </dgm:t>
    </dgm:pt>
    <dgm:pt modelId="{56668DEF-0727-4D7B-81C9-0AA5A02556CB}" type="sibTrans" cxnId="{B2E4AD8B-388D-45BE-AD22-9FDE209760C3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dirty="0">
              <a:latin typeface="Source Sans Pro" panose="020B0503030403020204" pitchFamily="34" charset="0"/>
              <a:cs typeface="Arial" pitchFamily="34" charset="0"/>
            </a:rPr>
            <a:t>Jens Egbers</a:t>
          </a:r>
        </a:p>
      </dgm:t>
    </dgm:pt>
    <dgm:pt modelId="{3928B071-F498-4A93-83E1-0FF67118343D}">
      <dgm:prSet custT="1"/>
      <dgm:spPr>
        <a:solidFill>
          <a:schemeClr val="tx1">
            <a:lumMod val="50000"/>
            <a:lumOff val="50000"/>
          </a:schemeClr>
        </a:solidFill>
        <a:ln>
          <a:solidFill>
            <a:srgbClr val="0099CC"/>
          </a:solidFill>
        </a:ln>
      </dgm:spPr>
      <dgm:t>
        <a:bodyPr/>
        <a:lstStyle/>
        <a:p>
          <a:r>
            <a:rPr lang="de-DE" sz="800" b="1" dirty="0">
              <a:latin typeface="Source Sans Pro" panose="020B0503030403020204" pitchFamily="34" charset="0"/>
              <a:cs typeface="Arial" pitchFamily="34" charset="0"/>
            </a:rPr>
            <a:t>FAE</a:t>
          </a:r>
          <a:br>
            <a:rPr lang="de-DE" sz="8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latin typeface="Source Sans Pro" panose="020B0503030403020204" pitchFamily="34" charset="0"/>
              <a:cs typeface="Arial" pitchFamily="34" charset="0"/>
            </a:rPr>
            <a:t>Networking</a:t>
          </a:r>
        </a:p>
        <a:p>
          <a:endParaRPr lang="de-DE" sz="8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D64CF52B-80C3-4A86-964D-5F931F978FEC}" type="parTrans" cxnId="{CCADFC12-C231-4063-856A-B8DAE41C9FAA}">
      <dgm:prSet/>
      <dgm:spPr>
        <a:ln>
          <a:solidFill>
            <a:srgbClr val="0099CC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</a:endParaRPr>
        </a:p>
      </dgm:t>
    </dgm:pt>
    <dgm:pt modelId="{0DFA3D4A-0280-41E9-890F-5C210E52FF26}" type="sibTrans" cxnId="{CCADFC12-C231-4063-856A-B8DAE41C9FAA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0" dirty="0">
              <a:latin typeface="Source Sans Pro" panose="020B0503030403020204" pitchFamily="34" charset="0"/>
              <a:cs typeface="Arial" pitchFamily="34" charset="0"/>
            </a:rPr>
            <a:t>Guido Gandolfo</a:t>
          </a:r>
        </a:p>
      </dgm:t>
    </dgm:pt>
    <dgm:pt modelId="{06CAF123-FB1D-4712-8941-DB0AA9BB58CD}">
      <dgm:prSet custT="1"/>
      <dgm:spPr>
        <a:solidFill>
          <a:schemeClr val="tx1">
            <a:lumMod val="50000"/>
            <a:lumOff val="50000"/>
          </a:schemeClr>
        </a:solidFill>
        <a:ln>
          <a:solidFill>
            <a:srgbClr val="0099CC"/>
          </a:solidFill>
        </a:ln>
      </dgm:spPr>
      <dgm:t>
        <a:bodyPr/>
        <a:lstStyle/>
        <a:p>
          <a:r>
            <a:rPr lang="de-DE" sz="800" b="1" dirty="0">
              <a:latin typeface="Source Sans Pro" panose="020B0503030403020204" pitchFamily="34" charset="0"/>
              <a:cs typeface="Arial" panose="020B0604020202020204" pitchFamily="34" charset="0"/>
            </a:rPr>
            <a:t>FAE-PWR- Management</a:t>
          </a:r>
        </a:p>
        <a:p>
          <a:endParaRPr lang="de-DE" sz="800" b="1" dirty="0">
            <a:latin typeface="Source Sans Pro" panose="020B0503030403020204" pitchFamily="34" charset="0"/>
            <a:cs typeface="Arial" panose="020B0604020202020204" pitchFamily="34" charset="0"/>
          </a:endParaRPr>
        </a:p>
      </dgm:t>
    </dgm:pt>
    <dgm:pt modelId="{95E61303-4D6E-4CD3-8AE2-6D7CBA23F37F}" type="parTrans" cxnId="{66D8FCAD-BB47-4E9B-9F19-7257FFEBDE84}">
      <dgm:prSet/>
      <dgm:spPr>
        <a:ln>
          <a:solidFill>
            <a:srgbClr val="0099CC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</a:endParaRPr>
        </a:p>
      </dgm:t>
    </dgm:pt>
    <dgm:pt modelId="{826F0F12-6A58-4FCB-8405-1F4567C350F2}" type="sibTrans" cxnId="{66D8FCAD-BB47-4E9B-9F19-7257FFEBDE84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dirty="0">
              <a:latin typeface="Source Sans Pro" panose="020B0503030403020204" pitchFamily="34" charset="0"/>
              <a:cs typeface="Arial" panose="020B0604020202020204" pitchFamily="34" charset="0"/>
            </a:rPr>
            <a:t>Philip van Bassen</a:t>
          </a:r>
        </a:p>
      </dgm:t>
    </dgm:pt>
    <dgm:pt modelId="{92A6DADF-E823-4729-ABF4-2E506CA30A22}">
      <dgm:prSet custT="1"/>
      <dgm:spPr>
        <a:solidFill>
          <a:schemeClr val="tx1">
            <a:lumMod val="50000"/>
            <a:lumOff val="50000"/>
          </a:schemeClr>
        </a:solidFill>
        <a:ln>
          <a:solidFill>
            <a:srgbClr val="0099CC"/>
          </a:solidFill>
        </a:ln>
      </dgm:spPr>
      <dgm:t>
        <a:bodyPr/>
        <a:lstStyle/>
        <a:p>
          <a:r>
            <a:rPr lang="de-DE" sz="800" b="1" dirty="0">
              <a:latin typeface="Source Sans Pro" panose="020B0503030403020204" pitchFamily="34" charset="0"/>
              <a:cs typeface="Arial" pitchFamily="34" charset="0"/>
            </a:rPr>
            <a:t>FAE </a:t>
          </a:r>
          <a:br>
            <a:rPr lang="de-DE" sz="800" b="1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latin typeface="Source Sans Pro" panose="020B0503030403020204" pitchFamily="34" charset="0"/>
              <a:cs typeface="Arial" pitchFamily="34" charset="0"/>
            </a:rPr>
            <a:t>RF, Wireless</a:t>
          </a:r>
        </a:p>
        <a:p>
          <a:endParaRPr lang="de-DE" sz="8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329DEEBD-2DC6-4101-A946-204417DA9F9F}" type="parTrans" cxnId="{8A811AA6-BFF4-4C7A-BE14-872CCAFCDA11}">
      <dgm:prSet/>
      <dgm:spPr>
        <a:ln>
          <a:solidFill>
            <a:srgbClr val="0099CC"/>
          </a:solidFill>
        </a:ln>
      </dgm:spPr>
      <dgm:t>
        <a:bodyPr/>
        <a:lstStyle/>
        <a:p>
          <a:endParaRPr lang="de-DE">
            <a:latin typeface="Source Sans Pro" panose="020B0503030403020204" pitchFamily="34" charset="0"/>
          </a:endParaRPr>
        </a:p>
      </dgm:t>
    </dgm:pt>
    <dgm:pt modelId="{EC382A1D-D6D0-46E4-88BE-D7034F3DAFFC}" type="sibTrans" cxnId="{8A811AA6-BFF4-4C7A-BE14-872CCAFCDA11}">
      <dgm:prSet custT="1"/>
      <dgm:spPr>
        <a:solidFill>
          <a:srgbClr val="FFFFCC">
            <a:alpha val="90000"/>
          </a:srgb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0" dirty="0">
              <a:latin typeface="Source Sans Pro" panose="020B0503030403020204" pitchFamily="34" charset="0"/>
              <a:cs typeface="Arial" pitchFamily="34" charset="0"/>
            </a:rPr>
            <a:t>Christian Moser</a:t>
          </a:r>
        </a:p>
      </dgm:t>
    </dgm:pt>
    <dgm:pt modelId="{361E3739-F20C-45B3-B55F-4DEF8D6317FD}" type="pres">
      <dgm:prSet presAssocID="{6982A07F-B6D8-4251-B6FB-4067DC77D39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D15F2DB-44AC-4E72-9C57-42A8681CE614}" type="pres">
      <dgm:prSet presAssocID="{0DFCE8B7-40C8-4712-91EA-3851A92D701F}" presName="hierRoot1" presStyleCnt="0">
        <dgm:presLayoutVars>
          <dgm:hierBranch val="init"/>
        </dgm:presLayoutVars>
      </dgm:prSet>
      <dgm:spPr/>
    </dgm:pt>
    <dgm:pt modelId="{E0DB0677-0704-4AB3-B61D-1E87E1027AEC}" type="pres">
      <dgm:prSet presAssocID="{0DFCE8B7-40C8-4712-91EA-3851A92D701F}" presName="rootComposite1" presStyleCnt="0"/>
      <dgm:spPr/>
    </dgm:pt>
    <dgm:pt modelId="{554A9282-D7A3-4C02-AC1E-5EA6FB0FF8C2}" type="pres">
      <dgm:prSet presAssocID="{0DFCE8B7-40C8-4712-91EA-3851A92D701F}" presName="rootText1" presStyleLbl="node0" presStyleIdx="0" presStyleCnt="1">
        <dgm:presLayoutVars>
          <dgm:chMax/>
          <dgm:chPref val="3"/>
        </dgm:presLayoutVars>
      </dgm:prSet>
      <dgm:spPr/>
    </dgm:pt>
    <dgm:pt modelId="{49EDBB74-99A4-4146-BA6E-93057FA82E1E}" type="pres">
      <dgm:prSet presAssocID="{0DFCE8B7-40C8-4712-91EA-3851A92D701F}" presName="titleText1" presStyleLbl="fgAcc0" presStyleIdx="0" presStyleCnt="1" custScaleX="107272" custScaleY="90472" custLinFactNeighborX="-16692" custLinFactNeighborY="-43550">
        <dgm:presLayoutVars>
          <dgm:chMax val="0"/>
          <dgm:chPref val="0"/>
        </dgm:presLayoutVars>
      </dgm:prSet>
      <dgm:spPr/>
    </dgm:pt>
    <dgm:pt modelId="{C343E5E3-4B8C-41F4-A068-DAB8532917C0}" type="pres">
      <dgm:prSet presAssocID="{0DFCE8B7-40C8-4712-91EA-3851A92D701F}" presName="rootConnector1" presStyleLbl="node1" presStyleIdx="0" presStyleCnt="9"/>
      <dgm:spPr/>
    </dgm:pt>
    <dgm:pt modelId="{424037D6-148F-4ED2-B6BC-F9D1FE3D3CBD}" type="pres">
      <dgm:prSet presAssocID="{0DFCE8B7-40C8-4712-91EA-3851A92D701F}" presName="hierChild2" presStyleCnt="0"/>
      <dgm:spPr/>
    </dgm:pt>
    <dgm:pt modelId="{AEAA5DCA-F46A-4437-808B-ECDE20C8C97F}" type="pres">
      <dgm:prSet presAssocID="{899F6B56-BB70-4F92-B796-5C87885707ED}" presName="Name37" presStyleLbl="parChTrans1D2" presStyleIdx="0" presStyleCnt="8"/>
      <dgm:spPr/>
    </dgm:pt>
    <dgm:pt modelId="{1D241409-D53E-4FFA-9BBD-B75DAC0F03E3}" type="pres">
      <dgm:prSet presAssocID="{B32E1CA9-3468-408C-83D6-03DD0F38AF83}" presName="hierRoot2" presStyleCnt="0">
        <dgm:presLayoutVars>
          <dgm:hierBranch val="init"/>
        </dgm:presLayoutVars>
      </dgm:prSet>
      <dgm:spPr/>
    </dgm:pt>
    <dgm:pt modelId="{D6D38F98-F26A-498D-A7DB-737B7D7AFA6E}" type="pres">
      <dgm:prSet presAssocID="{B32E1CA9-3468-408C-83D6-03DD0F38AF83}" presName="rootComposite" presStyleCnt="0"/>
      <dgm:spPr/>
    </dgm:pt>
    <dgm:pt modelId="{92E83168-4541-421D-A504-2F2AAF0CBC2B}" type="pres">
      <dgm:prSet presAssocID="{B32E1CA9-3468-408C-83D6-03DD0F38AF83}" presName="rootText" presStyleLbl="node1" presStyleIdx="0" presStyleCnt="9">
        <dgm:presLayoutVars>
          <dgm:chMax/>
          <dgm:chPref val="3"/>
        </dgm:presLayoutVars>
      </dgm:prSet>
      <dgm:spPr/>
    </dgm:pt>
    <dgm:pt modelId="{67A04B39-EB27-452C-9F9F-B4E4FF0481B8}" type="pres">
      <dgm:prSet presAssocID="{B32E1CA9-3468-408C-83D6-03DD0F38AF83}" presName="titleText2" presStyleLbl="fgAcc1" presStyleIdx="0" presStyleCnt="9" custScaleX="105578" custLinFactNeighborX="-17330" custLinFactNeighborY="-46924">
        <dgm:presLayoutVars>
          <dgm:chMax val="0"/>
          <dgm:chPref val="0"/>
        </dgm:presLayoutVars>
      </dgm:prSet>
      <dgm:spPr/>
    </dgm:pt>
    <dgm:pt modelId="{C6D791C7-E957-4AD5-B911-8CB6BACB6FF2}" type="pres">
      <dgm:prSet presAssocID="{B32E1CA9-3468-408C-83D6-03DD0F38AF83}" presName="rootConnector" presStyleLbl="node2" presStyleIdx="0" presStyleCnt="0"/>
      <dgm:spPr/>
    </dgm:pt>
    <dgm:pt modelId="{ABF1978C-6D7E-4860-8D8A-330FA058FFF6}" type="pres">
      <dgm:prSet presAssocID="{B32E1CA9-3468-408C-83D6-03DD0F38AF83}" presName="hierChild4" presStyleCnt="0"/>
      <dgm:spPr/>
    </dgm:pt>
    <dgm:pt modelId="{62D94807-A97D-4D91-A258-0A0AF8F51834}" type="pres">
      <dgm:prSet presAssocID="{B32E1CA9-3468-408C-83D6-03DD0F38AF83}" presName="hierChild5" presStyleCnt="0"/>
      <dgm:spPr/>
    </dgm:pt>
    <dgm:pt modelId="{85BEAD1A-B15E-4F3A-A7E3-25CBD1FB8012}" type="pres">
      <dgm:prSet presAssocID="{0B0F01FC-9072-45FB-96C6-8B0BF0452FE9}" presName="Name37" presStyleLbl="parChTrans1D2" presStyleIdx="1" presStyleCnt="8"/>
      <dgm:spPr/>
    </dgm:pt>
    <dgm:pt modelId="{E1A43DD6-08C0-4411-A879-6C95FACE6F23}" type="pres">
      <dgm:prSet presAssocID="{291DBB45-1E87-4AEF-A129-4D07620AF3E6}" presName="hierRoot2" presStyleCnt="0">
        <dgm:presLayoutVars>
          <dgm:hierBranch val="init"/>
        </dgm:presLayoutVars>
      </dgm:prSet>
      <dgm:spPr/>
    </dgm:pt>
    <dgm:pt modelId="{F34FCF51-F930-436D-ADDA-4814D85804A6}" type="pres">
      <dgm:prSet presAssocID="{291DBB45-1E87-4AEF-A129-4D07620AF3E6}" presName="rootComposite" presStyleCnt="0"/>
      <dgm:spPr/>
    </dgm:pt>
    <dgm:pt modelId="{7C7994DC-4337-470C-AFC8-E1726D786F5B}" type="pres">
      <dgm:prSet presAssocID="{291DBB45-1E87-4AEF-A129-4D07620AF3E6}" presName="rootText" presStyleLbl="node1" presStyleIdx="1" presStyleCnt="9">
        <dgm:presLayoutVars>
          <dgm:chMax/>
          <dgm:chPref val="3"/>
        </dgm:presLayoutVars>
      </dgm:prSet>
      <dgm:spPr/>
    </dgm:pt>
    <dgm:pt modelId="{1EF4734C-626F-4116-A814-5D940A89D7C1}" type="pres">
      <dgm:prSet presAssocID="{291DBB45-1E87-4AEF-A129-4D07620AF3E6}" presName="titleText2" presStyleLbl="fgAcc1" presStyleIdx="1" presStyleCnt="9" custScaleX="106894" custLinFactNeighborX="-16194" custLinFactNeighborY="-30744">
        <dgm:presLayoutVars>
          <dgm:chMax val="0"/>
          <dgm:chPref val="0"/>
        </dgm:presLayoutVars>
      </dgm:prSet>
      <dgm:spPr/>
    </dgm:pt>
    <dgm:pt modelId="{69661B53-A421-4D8D-ACC3-0C4BDAD595EC}" type="pres">
      <dgm:prSet presAssocID="{291DBB45-1E87-4AEF-A129-4D07620AF3E6}" presName="rootConnector" presStyleLbl="node2" presStyleIdx="0" presStyleCnt="0"/>
      <dgm:spPr/>
    </dgm:pt>
    <dgm:pt modelId="{60D8F7CB-A569-400E-97D7-29709D8063D4}" type="pres">
      <dgm:prSet presAssocID="{291DBB45-1E87-4AEF-A129-4D07620AF3E6}" presName="hierChild4" presStyleCnt="0"/>
      <dgm:spPr/>
    </dgm:pt>
    <dgm:pt modelId="{7108ECCA-50DE-49D8-B130-DC1AC354E7AD}" type="pres">
      <dgm:prSet presAssocID="{D64CF52B-80C3-4A86-964D-5F931F978FEC}" presName="Name37" presStyleLbl="parChTrans1D3" presStyleIdx="0" presStyleCnt="3"/>
      <dgm:spPr/>
    </dgm:pt>
    <dgm:pt modelId="{7151B9F1-E468-4014-BD16-569BFA6062E3}" type="pres">
      <dgm:prSet presAssocID="{3928B071-F498-4A93-83E1-0FF67118343D}" presName="hierRoot2" presStyleCnt="0">
        <dgm:presLayoutVars>
          <dgm:hierBranch val="init"/>
        </dgm:presLayoutVars>
      </dgm:prSet>
      <dgm:spPr/>
    </dgm:pt>
    <dgm:pt modelId="{35A278AA-838D-426C-8489-68875545A462}" type="pres">
      <dgm:prSet presAssocID="{3928B071-F498-4A93-83E1-0FF67118343D}" presName="rootComposite" presStyleCnt="0"/>
      <dgm:spPr/>
    </dgm:pt>
    <dgm:pt modelId="{DC63DAF9-8B43-4423-BC3C-119B1840549A}" type="pres">
      <dgm:prSet presAssocID="{3928B071-F498-4A93-83E1-0FF67118343D}" presName="rootText" presStyleLbl="node1" presStyleIdx="2" presStyleCnt="9">
        <dgm:presLayoutVars>
          <dgm:chMax/>
          <dgm:chPref val="3"/>
        </dgm:presLayoutVars>
      </dgm:prSet>
      <dgm:spPr/>
    </dgm:pt>
    <dgm:pt modelId="{09610D8A-0E2F-4A04-A5DF-F1409DA2E702}" type="pres">
      <dgm:prSet presAssocID="{3928B071-F498-4A93-83E1-0FF67118343D}" presName="titleText2" presStyleLbl="fgAcc1" presStyleIdx="2" presStyleCnt="9" custScaleX="109583" custLinFactNeighborX="-16399" custLinFactNeighborY="-38554">
        <dgm:presLayoutVars>
          <dgm:chMax val="0"/>
          <dgm:chPref val="0"/>
        </dgm:presLayoutVars>
      </dgm:prSet>
      <dgm:spPr/>
    </dgm:pt>
    <dgm:pt modelId="{089DD477-E104-42D6-AE00-ED9C0DA4B207}" type="pres">
      <dgm:prSet presAssocID="{3928B071-F498-4A93-83E1-0FF67118343D}" presName="rootConnector" presStyleLbl="node3" presStyleIdx="0" presStyleCnt="0"/>
      <dgm:spPr/>
    </dgm:pt>
    <dgm:pt modelId="{D14035D8-B909-47EB-8C5E-5528A92B47E6}" type="pres">
      <dgm:prSet presAssocID="{3928B071-F498-4A93-83E1-0FF67118343D}" presName="hierChild4" presStyleCnt="0"/>
      <dgm:spPr/>
    </dgm:pt>
    <dgm:pt modelId="{160E71B1-41C3-4309-B742-1BAA04699501}" type="pres">
      <dgm:prSet presAssocID="{3928B071-F498-4A93-83E1-0FF67118343D}" presName="hierChild5" presStyleCnt="0"/>
      <dgm:spPr/>
    </dgm:pt>
    <dgm:pt modelId="{4ECF1508-007A-49DC-80BF-74E9D170354F}" type="pres">
      <dgm:prSet presAssocID="{95E61303-4D6E-4CD3-8AE2-6D7CBA23F37F}" presName="Name37" presStyleLbl="parChTrans1D3" presStyleIdx="1" presStyleCnt="3"/>
      <dgm:spPr/>
    </dgm:pt>
    <dgm:pt modelId="{7574FE1A-AF80-48BC-AA0B-A914776152EF}" type="pres">
      <dgm:prSet presAssocID="{06CAF123-FB1D-4712-8941-DB0AA9BB58CD}" presName="hierRoot2" presStyleCnt="0">
        <dgm:presLayoutVars>
          <dgm:hierBranch val="init"/>
        </dgm:presLayoutVars>
      </dgm:prSet>
      <dgm:spPr/>
    </dgm:pt>
    <dgm:pt modelId="{C3F081B2-C97B-40F6-A0B4-D2DD4890B542}" type="pres">
      <dgm:prSet presAssocID="{06CAF123-FB1D-4712-8941-DB0AA9BB58CD}" presName="rootComposite" presStyleCnt="0"/>
      <dgm:spPr/>
    </dgm:pt>
    <dgm:pt modelId="{B20553D4-D059-4BE7-9967-EE86732000E7}" type="pres">
      <dgm:prSet presAssocID="{06CAF123-FB1D-4712-8941-DB0AA9BB58CD}" presName="rootText" presStyleLbl="node1" presStyleIdx="3" presStyleCnt="9" custLinFactNeighborX="-1082">
        <dgm:presLayoutVars>
          <dgm:chMax/>
          <dgm:chPref val="3"/>
        </dgm:presLayoutVars>
      </dgm:prSet>
      <dgm:spPr/>
    </dgm:pt>
    <dgm:pt modelId="{AD68B453-C792-4DF5-823C-7782748DA467}" type="pres">
      <dgm:prSet presAssocID="{06CAF123-FB1D-4712-8941-DB0AA9BB58CD}" presName="titleText2" presStyleLbl="fgAcc1" presStyleIdx="3" presStyleCnt="9" custScaleX="108636" custScaleY="83444" custLinFactNeighborX="-17036" custLinFactNeighborY="-39484">
        <dgm:presLayoutVars>
          <dgm:chMax val="0"/>
          <dgm:chPref val="0"/>
        </dgm:presLayoutVars>
      </dgm:prSet>
      <dgm:spPr/>
    </dgm:pt>
    <dgm:pt modelId="{3EB423D2-4351-43A9-9216-1DF1654ED7DF}" type="pres">
      <dgm:prSet presAssocID="{06CAF123-FB1D-4712-8941-DB0AA9BB58CD}" presName="rootConnector" presStyleLbl="node3" presStyleIdx="0" presStyleCnt="0"/>
      <dgm:spPr/>
    </dgm:pt>
    <dgm:pt modelId="{4E390FDD-B8A9-4095-AFFD-239CB24AB186}" type="pres">
      <dgm:prSet presAssocID="{06CAF123-FB1D-4712-8941-DB0AA9BB58CD}" presName="hierChild4" presStyleCnt="0"/>
      <dgm:spPr/>
    </dgm:pt>
    <dgm:pt modelId="{7B0995E1-DA69-4C8B-B933-034311C8D678}" type="pres">
      <dgm:prSet presAssocID="{06CAF123-FB1D-4712-8941-DB0AA9BB58CD}" presName="hierChild5" presStyleCnt="0"/>
      <dgm:spPr/>
    </dgm:pt>
    <dgm:pt modelId="{F21EF217-567B-4A3F-B7DE-A1ED444A46A0}" type="pres">
      <dgm:prSet presAssocID="{329DEEBD-2DC6-4101-A946-204417DA9F9F}" presName="Name37" presStyleLbl="parChTrans1D3" presStyleIdx="2" presStyleCnt="3"/>
      <dgm:spPr/>
    </dgm:pt>
    <dgm:pt modelId="{7ED02703-AC63-45FA-B2C8-0E10F87DD1A5}" type="pres">
      <dgm:prSet presAssocID="{92A6DADF-E823-4729-ABF4-2E506CA30A22}" presName="hierRoot2" presStyleCnt="0">
        <dgm:presLayoutVars>
          <dgm:hierBranch val="init"/>
        </dgm:presLayoutVars>
      </dgm:prSet>
      <dgm:spPr/>
    </dgm:pt>
    <dgm:pt modelId="{1615D187-981C-4F23-9E71-723D7D3472B8}" type="pres">
      <dgm:prSet presAssocID="{92A6DADF-E823-4729-ABF4-2E506CA30A22}" presName="rootComposite" presStyleCnt="0"/>
      <dgm:spPr/>
    </dgm:pt>
    <dgm:pt modelId="{096263C6-66EA-4003-A850-57652A203CB9}" type="pres">
      <dgm:prSet presAssocID="{92A6DADF-E823-4729-ABF4-2E506CA30A22}" presName="rootText" presStyleLbl="node1" presStyleIdx="4" presStyleCnt="9">
        <dgm:presLayoutVars>
          <dgm:chMax/>
          <dgm:chPref val="3"/>
        </dgm:presLayoutVars>
      </dgm:prSet>
      <dgm:spPr/>
    </dgm:pt>
    <dgm:pt modelId="{A8804E3D-D4F5-46AB-B07A-7FD61DDC4BAA}" type="pres">
      <dgm:prSet presAssocID="{92A6DADF-E823-4729-ABF4-2E506CA30A22}" presName="titleText2" presStyleLbl="fgAcc1" presStyleIdx="4" presStyleCnt="9" custScaleX="109167" custScaleY="104585" custLinFactNeighborX="-17799" custLinFactNeighborY="-42306">
        <dgm:presLayoutVars>
          <dgm:chMax val="0"/>
          <dgm:chPref val="0"/>
        </dgm:presLayoutVars>
      </dgm:prSet>
      <dgm:spPr/>
    </dgm:pt>
    <dgm:pt modelId="{A6520EE8-F3D8-4071-B78D-B5FE4480C2D0}" type="pres">
      <dgm:prSet presAssocID="{92A6DADF-E823-4729-ABF4-2E506CA30A22}" presName="rootConnector" presStyleLbl="node3" presStyleIdx="0" presStyleCnt="0"/>
      <dgm:spPr/>
    </dgm:pt>
    <dgm:pt modelId="{D9D037EB-880F-42C1-B8FE-1CDF24D73584}" type="pres">
      <dgm:prSet presAssocID="{92A6DADF-E823-4729-ABF4-2E506CA30A22}" presName="hierChild4" presStyleCnt="0"/>
      <dgm:spPr/>
    </dgm:pt>
    <dgm:pt modelId="{6FFFD6A8-01B3-4168-9FE9-EB7BBECBCEF4}" type="pres">
      <dgm:prSet presAssocID="{92A6DADF-E823-4729-ABF4-2E506CA30A22}" presName="hierChild5" presStyleCnt="0"/>
      <dgm:spPr/>
    </dgm:pt>
    <dgm:pt modelId="{6BCA5B5F-AD0D-47CF-9033-4D8822F51AAC}" type="pres">
      <dgm:prSet presAssocID="{291DBB45-1E87-4AEF-A129-4D07620AF3E6}" presName="hierChild5" presStyleCnt="0"/>
      <dgm:spPr/>
    </dgm:pt>
    <dgm:pt modelId="{91B611A4-1E08-4013-B221-FC8416DF49A5}" type="pres">
      <dgm:prSet presAssocID="{C403F422-4779-4748-8675-D48967546C3E}" presName="Name37" presStyleLbl="parChTrans1D2" presStyleIdx="2" presStyleCnt="8"/>
      <dgm:spPr/>
    </dgm:pt>
    <dgm:pt modelId="{48AA9E9A-FE9F-4C8B-BBEA-D815A039E475}" type="pres">
      <dgm:prSet presAssocID="{DF4A4810-8B77-4E57-BC2F-F9B4285D383C}" presName="hierRoot2" presStyleCnt="0">
        <dgm:presLayoutVars>
          <dgm:hierBranch val="init"/>
        </dgm:presLayoutVars>
      </dgm:prSet>
      <dgm:spPr/>
    </dgm:pt>
    <dgm:pt modelId="{7E1D04B9-92C9-41FB-9476-D81962685C8F}" type="pres">
      <dgm:prSet presAssocID="{DF4A4810-8B77-4E57-BC2F-F9B4285D383C}" presName="rootComposite" presStyleCnt="0"/>
      <dgm:spPr/>
    </dgm:pt>
    <dgm:pt modelId="{67EA116D-4D8E-42CD-8C04-EBBEBC8402C2}" type="pres">
      <dgm:prSet presAssocID="{DF4A4810-8B77-4E57-BC2F-F9B4285D383C}" presName="rootText" presStyleLbl="node1" presStyleIdx="5" presStyleCnt="9">
        <dgm:presLayoutVars>
          <dgm:chMax/>
          <dgm:chPref val="3"/>
        </dgm:presLayoutVars>
      </dgm:prSet>
      <dgm:spPr/>
    </dgm:pt>
    <dgm:pt modelId="{EE34D169-9D8C-4379-BE67-7D7B066A5642}" type="pres">
      <dgm:prSet presAssocID="{DF4A4810-8B77-4E57-BC2F-F9B4285D383C}" presName="titleText2" presStyleLbl="fgAcc1" presStyleIdx="5" presStyleCnt="9" custScaleX="105238" custScaleY="115968" custLinFactNeighborX="-16744" custLinFactNeighborY="-45751">
        <dgm:presLayoutVars>
          <dgm:chMax val="0"/>
          <dgm:chPref val="0"/>
        </dgm:presLayoutVars>
      </dgm:prSet>
      <dgm:spPr/>
    </dgm:pt>
    <dgm:pt modelId="{29AC7DDA-E353-470F-B176-947089B3140F}" type="pres">
      <dgm:prSet presAssocID="{DF4A4810-8B77-4E57-BC2F-F9B4285D383C}" presName="rootConnector" presStyleLbl="node2" presStyleIdx="0" presStyleCnt="0"/>
      <dgm:spPr/>
    </dgm:pt>
    <dgm:pt modelId="{242D3AAF-8047-40E9-A652-DF3090E9B817}" type="pres">
      <dgm:prSet presAssocID="{DF4A4810-8B77-4E57-BC2F-F9B4285D383C}" presName="hierChild4" presStyleCnt="0"/>
      <dgm:spPr/>
    </dgm:pt>
    <dgm:pt modelId="{BF48E03B-7437-4D30-BC34-D24F8A9C2901}" type="pres">
      <dgm:prSet presAssocID="{DF4A4810-8B77-4E57-BC2F-F9B4285D383C}" presName="hierChild5" presStyleCnt="0"/>
      <dgm:spPr/>
    </dgm:pt>
    <dgm:pt modelId="{B5A313A3-E2DB-47F1-A027-897DB1D4D802}" type="pres">
      <dgm:prSet presAssocID="{D3F69183-1ECF-4656-91EB-AEACDC42662D}" presName="Name37" presStyleLbl="parChTrans1D2" presStyleIdx="3" presStyleCnt="8"/>
      <dgm:spPr/>
    </dgm:pt>
    <dgm:pt modelId="{856231B5-EF91-44E6-A9AF-CE26547C9CA6}" type="pres">
      <dgm:prSet presAssocID="{9DFA4E64-BC2C-43AF-9DA4-05C17DDE43B9}" presName="hierRoot2" presStyleCnt="0">
        <dgm:presLayoutVars>
          <dgm:hierBranch val="init"/>
        </dgm:presLayoutVars>
      </dgm:prSet>
      <dgm:spPr/>
    </dgm:pt>
    <dgm:pt modelId="{D812E6C8-E16D-469E-9619-F6DFA0F367F1}" type="pres">
      <dgm:prSet presAssocID="{9DFA4E64-BC2C-43AF-9DA4-05C17DDE43B9}" presName="rootComposite" presStyleCnt="0"/>
      <dgm:spPr/>
    </dgm:pt>
    <dgm:pt modelId="{B877AA6F-4A00-45D4-B066-77FC0092C47A}" type="pres">
      <dgm:prSet presAssocID="{9DFA4E64-BC2C-43AF-9DA4-05C17DDE43B9}" presName="rootText" presStyleLbl="node1" presStyleIdx="6" presStyleCnt="9">
        <dgm:presLayoutVars>
          <dgm:chMax/>
          <dgm:chPref val="3"/>
        </dgm:presLayoutVars>
      </dgm:prSet>
      <dgm:spPr/>
    </dgm:pt>
    <dgm:pt modelId="{9ECDCDAF-C991-470E-8A36-188637E703AD}" type="pres">
      <dgm:prSet presAssocID="{9DFA4E64-BC2C-43AF-9DA4-05C17DDE43B9}" presName="titleText2" presStyleLbl="fgAcc1" presStyleIdx="6" presStyleCnt="9" custScaleX="106801" custLinFactNeighborX="-16786" custLinFactNeighborY="-40339">
        <dgm:presLayoutVars>
          <dgm:chMax val="0"/>
          <dgm:chPref val="0"/>
        </dgm:presLayoutVars>
      </dgm:prSet>
      <dgm:spPr/>
    </dgm:pt>
    <dgm:pt modelId="{4B296194-BEEA-4A69-94A8-276BEF86CA97}" type="pres">
      <dgm:prSet presAssocID="{9DFA4E64-BC2C-43AF-9DA4-05C17DDE43B9}" presName="rootConnector" presStyleLbl="node2" presStyleIdx="0" presStyleCnt="0"/>
      <dgm:spPr/>
    </dgm:pt>
    <dgm:pt modelId="{25FAE189-3B15-4AF6-BFD8-37FF7BD98A40}" type="pres">
      <dgm:prSet presAssocID="{9DFA4E64-BC2C-43AF-9DA4-05C17DDE43B9}" presName="hierChild4" presStyleCnt="0"/>
      <dgm:spPr/>
    </dgm:pt>
    <dgm:pt modelId="{4BB7AE68-2086-4ADF-ADE5-1C9E660AC4A9}" type="pres">
      <dgm:prSet presAssocID="{9DFA4E64-BC2C-43AF-9DA4-05C17DDE43B9}" presName="hierChild5" presStyleCnt="0"/>
      <dgm:spPr/>
    </dgm:pt>
    <dgm:pt modelId="{05401469-06FD-47B2-8AC4-552CA6666ECC}" type="pres">
      <dgm:prSet presAssocID="{4DFC39B3-2428-413A-9747-5B499789D0CA}" presName="Name37" presStyleLbl="parChTrans1D2" presStyleIdx="4" presStyleCnt="8"/>
      <dgm:spPr/>
    </dgm:pt>
    <dgm:pt modelId="{1748C96D-039E-42FE-A47B-86D205E50ADB}" type="pres">
      <dgm:prSet presAssocID="{6978A3F8-9941-4CE2-9F51-98810541D060}" presName="hierRoot2" presStyleCnt="0">
        <dgm:presLayoutVars>
          <dgm:hierBranch val="init"/>
        </dgm:presLayoutVars>
      </dgm:prSet>
      <dgm:spPr/>
    </dgm:pt>
    <dgm:pt modelId="{2898370B-FBCC-452E-AD27-F3285EF1CBE6}" type="pres">
      <dgm:prSet presAssocID="{6978A3F8-9941-4CE2-9F51-98810541D060}" presName="rootComposite" presStyleCnt="0"/>
      <dgm:spPr/>
    </dgm:pt>
    <dgm:pt modelId="{DE4DB8BC-1F81-4331-B98E-BE27B41D58EA}" type="pres">
      <dgm:prSet presAssocID="{6978A3F8-9941-4CE2-9F51-98810541D060}" presName="rootText" presStyleLbl="node1" presStyleIdx="7" presStyleCnt="9">
        <dgm:presLayoutVars>
          <dgm:chMax/>
          <dgm:chPref val="3"/>
        </dgm:presLayoutVars>
      </dgm:prSet>
      <dgm:spPr/>
    </dgm:pt>
    <dgm:pt modelId="{F91FB783-4F7D-45B9-A6B6-E093790E56FB}" type="pres">
      <dgm:prSet presAssocID="{6978A3F8-9941-4CE2-9F51-98810541D060}" presName="titleText2" presStyleLbl="fgAcc1" presStyleIdx="7" presStyleCnt="9" custScaleX="104807" custScaleY="112072" custLinFactNeighborX="-16776" custLinFactNeighborY="-51108">
        <dgm:presLayoutVars>
          <dgm:chMax val="0"/>
          <dgm:chPref val="0"/>
        </dgm:presLayoutVars>
      </dgm:prSet>
      <dgm:spPr/>
    </dgm:pt>
    <dgm:pt modelId="{FA0AF4AE-B469-4781-9A8A-15B561E79075}" type="pres">
      <dgm:prSet presAssocID="{6978A3F8-9941-4CE2-9F51-98810541D060}" presName="rootConnector" presStyleLbl="node2" presStyleIdx="0" presStyleCnt="0"/>
      <dgm:spPr/>
    </dgm:pt>
    <dgm:pt modelId="{01A5BDA6-E481-4519-AC4F-499AB42D9746}" type="pres">
      <dgm:prSet presAssocID="{6978A3F8-9941-4CE2-9F51-98810541D060}" presName="hierChild4" presStyleCnt="0"/>
      <dgm:spPr/>
    </dgm:pt>
    <dgm:pt modelId="{0836E61B-3088-4EF4-9FBB-9D8C13A0BB96}" type="pres">
      <dgm:prSet presAssocID="{6978A3F8-9941-4CE2-9F51-98810541D060}" presName="hierChild5" presStyleCnt="0"/>
      <dgm:spPr/>
    </dgm:pt>
    <dgm:pt modelId="{D832D0EB-6122-4C90-A1FF-79C8A05B72BE}" type="pres">
      <dgm:prSet presAssocID="{D802529B-DEFC-4C88-9363-90EAD6B3184C}" presName="Name37" presStyleLbl="parChTrans1D2" presStyleIdx="5" presStyleCnt="8"/>
      <dgm:spPr/>
    </dgm:pt>
    <dgm:pt modelId="{25D5EC83-71A5-4304-A67F-A2A6D830B70F}" type="pres">
      <dgm:prSet presAssocID="{96A99F57-BBB3-4D24-AF2C-80FD04E9B165}" presName="hierRoot2" presStyleCnt="0">
        <dgm:presLayoutVars>
          <dgm:hierBranch val="init"/>
        </dgm:presLayoutVars>
      </dgm:prSet>
      <dgm:spPr/>
    </dgm:pt>
    <dgm:pt modelId="{35CBF58E-1CF9-4638-8D3F-AD6A67CF2D57}" type="pres">
      <dgm:prSet presAssocID="{96A99F57-BBB3-4D24-AF2C-80FD04E9B165}" presName="rootComposite" presStyleCnt="0"/>
      <dgm:spPr/>
    </dgm:pt>
    <dgm:pt modelId="{87DEBE2E-8046-486E-A486-82153537079F}" type="pres">
      <dgm:prSet presAssocID="{96A99F57-BBB3-4D24-AF2C-80FD04E9B165}" presName="rootText" presStyleLbl="node1" presStyleIdx="8" presStyleCnt="9">
        <dgm:presLayoutVars>
          <dgm:chMax/>
          <dgm:chPref val="3"/>
        </dgm:presLayoutVars>
      </dgm:prSet>
      <dgm:spPr/>
    </dgm:pt>
    <dgm:pt modelId="{62C78D02-7213-48A7-8A98-E34DB9932544}" type="pres">
      <dgm:prSet presAssocID="{96A99F57-BBB3-4D24-AF2C-80FD04E9B165}" presName="titleText2" presStyleLbl="fgAcc1" presStyleIdx="8" presStyleCnt="9" custScaleX="108755" custScaleY="127124" custLinFactNeighborX="-16826" custLinFactNeighborY="-45772">
        <dgm:presLayoutVars>
          <dgm:chMax val="0"/>
          <dgm:chPref val="0"/>
        </dgm:presLayoutVars>
      </dgm:prSet>
      <dgm:spPr/>
    </dgm:pt>
    <dgm:pt modelId="{E4EFD788-3FAB-4C01-BB29-D5EF079C1273}" type="pres">
      <dgm:prSet presAssocID="{96A99F57-BBB3-4D24-AF2C-80FD04E9B165}" presName="rootConnector" presStyleLbl="node2" presStyleIdx="0" presStyleCnt="0"/>
      <dgm:spPr/>
    </dgm:pt>
    <dgm:pt modelId="{29CCBE1C-835F-4017-8349-3B8ECC8A6DDA}" type="pres">
      <dgm:prSet presAssocID="{96A99F57-BBB3-4D24-AF2C-80FD04E9B165}" presName="hierChild4" presStyleCnt="0"/>
      <dgm:spPr/>
    </dgm:pt>
    <dgm:pt modelId="{7A5CED78-8B92-45CB-9C4B-28CB07C16B21}" type="pres">
      <dgm:prSet presAssocID="{96A99F57-BBB3-4D24-AF2C-80FD04E9B165}" presName="hierChild5" presStyleCnt="0"/>
      <dgm:spPr/>
    </dgm:pt>
    <dgm:pt modelId="{EAF5E3EB-2324-4EAB-BA9B-2DC03072A735}" type="pres">
      <dgm:prSet presAssocID="{0DFCE8B7-40C8-4712-91EA-3851A92D701F}" presName="hierChild3" presStyleCnt="0"/>
      <dgm:spPr/>
    </dgm:pt>
    <dgm:pt modelId="{FFB6049B-61D6-47A4-9036-F979588D6EAD}" type="pres">
      <dgm:prSet presAssocID="{D5D45B52-8107-4AE3-B297-12790EB5675D}" presName="Name96" presStyleLbl="parChTrans1D2" presStyleIdx="6" presStyleCnt="8"/>
      <dgm:spPr/>
    </dgm:pt>
    <dgm:pt modelId="{31C8C0BC-3CF8-485A-94CB-1B6BFEE8CF48}" type="pres">
      <dgm:prSet presAssocID="{166A5FB5-7CD1-452C-AADD-2D45FA59E1DD}" presName="hierRoot3" presStyleCnt="0">
        <dgm:presLayoutVars>
          <dgm:hierBranch val="init"/>
        </dgm:presLayoutVars>
      </dgm:prSet>
      <dgm:spPr/>
    </dgm:pt>
    <dgm:pt modelId="{42FC275A-14D0-4E2C-8855-344623CD5BAD}" type="pres">
      <dgm:prSet presAssocID="{166A5FB5-7CD1-452C-AADD-2D45FA59E1DD}" presName="rootComposite3" presStyleCnt="0"/>
      <dgm:spPr/>
    </dgm:pt>
    <dgm:pt modelId="{54DCF95D-9E39-4222-A15D-309175DA1872}" type="pres">
      <dgm:prSet presAssocID="{166A5FB5-7CD1-452C-AADD-2D45FA59E1DD}" presName="rootText3" presStyleLbl="asst1" presStyleIdx="0" presStyleCnt="2" custLinFactNeighborX="-578">
        <dgm:presLayoutVars>
          <dgm:chPref val="3"/>
        </dgm:presLayoutVars>
      </dgm:prSet>
      <dgm:spPr/>
    </dgm:pt>
    <dgm:pt modelId="{8113DADC-320B-4777-924C-C0937EA707AE}" type="pres">
      <dgm:prSet presAssocID="{166A5FB5-7CD1-452C-AADD-2D45FA59E1DD}" presName="titleText3" presStyleLbl="fgAcc2" presStyleIdx="0" presStyleCnt="2" custScaleX="107389" custLinFactNeighborX="-17976" custLinFactNeighborY="-46900">
        <dgm:presLayoutVars>
          <dgm:chMax val="0"/>
          <dgm:chPref val="0"/>
        </dgm:presLayoutVars>
      </dgm:prSet>
      <dgm:spPr/>
    </dgm:pt>
    <dgm:pt modelId="{50F0DAEB-629A-49CE-B909-64B85C416427}" type="pres">
      <dgm:prSet presAssocID="{166A5FB5-7CD1-452C-AADD-2D45FA59E1DD}" presName="rootConnector3" presStyleLbl="asst1" presStyleIdx="0" presStyleCnt="2"/>
      <dgm:spPr/>
    </dgm:pt>
    <dgm:pt modelId="{48D06F61-D69F-48D6-91A4-70FF5544C09D}" type="pres">
      <dgm:prSet presAssocID="{166A5FB5-7CD1-452C-AADD-2D45FA59E1DD}" presName="hierChild6" presStyleCnt="0"/>
      <dgm:spPr/>
    </dgm:pt>
    <dgm:pt modelId="{14687EFC-FB8F-4708-ADB1-97754385E66C}" type="pres">
      <dgm:prSet presAssocID="{166A5FB5-7CD1-452C-AADD-2D45FA59E1DD}" presName="hierChild7" presStyleCnt="0"/>
      <dgm:spPr/>
    </dgm:pt>
    <dgm:pt modelId="{C22A577D-F26A-4B32-8BB6-C44448E32877}" type="pres">
      <dgm:prSet presAssocID="{AF09FC23-099A-4231-9CA4-F51706643EAB}" presName="Name96" presStyleLbl="parChTrans1D2" presStyleIdx="7" presStyleCnt="8"/>
      <dgm:spPr/>
    </dgm:pt>
    <dgm:pt modelId="{9E31A4B0-C2AA-4FE1-9D63-D7FBB191215B}" type="pres">
      <dgm:prSet presAssocID="{CB35A021-B1A4-459E-A929-B9E90C66C721}" presName="hierRoot3" presStyleCnt="0">
        <dgm:presLayoutVars>
          <dgm:hierBranch val="init"/>
        </dgm:presLayoutVars>
      </dgm:prSet>
      <dgm:spPr/>
    </dgm:pt>
    <dgm:pt modelId="{BFD3DBE3-148E-4F8B-A021-DBD89301976A}" type="pres">
      <dgm:prSet presAssocID="{CB35A021-B1A4-459E-A929-B9E90C66C721}" presName="rootComposite3" presStyleCnt="0"/>
      <dgm:spPr/>
    </dgm:pt>
    <dgm:pt modelId="{287CFF74-ABC8-4EEA-A08D-31A3272CB77E}" type="pres">
      <dgm:prSet presAssocID="{CB35A021-B1A4-459E-A929-B9E90C66C721}" presName="rootText3" presStyleLbl="asst1" presStyleIdx="1" presStyleCnt="2">
        <dgm:presLayoutVars>
          <dgm:chPref val="3"/>
        </dgm:presLayoutVars>
      </dgm:prSet>
      <dgm:spPr/>
    </dgm:pt>
    <dgm:pt modelId="{AC38FD4D-6A40-46E5-ABD3-A09978E5692A}" type="pres">
      <dgm:prSet presAssocID="{CB35A021-B1A4-459E-A929-B9E90C66C721}" presName="titleText3" presStyleLbl="fgAcc2" presStyleIdx="1" presStyleCnt="2" custScaleX="111663" custLinFactNeighborX="-16620" custLinFactNeighborY="-46902">
        <dgm:presLayoutVars>
          <dgm:chMax val="0"/>
          <dgm:chPref val="0"/>
        </dgm:presLayoutVars>
      </dgm:prSet>
      <dgm:spPr/>
    </dgm:pt>
    <dgm:pt modelId="{1944A979-6BCD-42C8-AD5B-A64BF4A1FF0D}" type="pres">
      <dgm:prSet presAssocID="{CB35A021-B1A4-459E-A929-B9E90C66C721}" presName="rootConnector3" presStyleLbl="asst1" presStyleIdx="1" presStyleCnt="2"/>
      <dgm:spPr/>
    </dgm:pt>
    <dgm:pt modelId="{DDF00C7D-74C0-411D-926B-6ECCEC48B686}" type="pres">
      <dgm:prSet presAssocID="{CB35A021-B1A4-459E-A929-B9E90C66C721}" presName="hierChild6" presStyleCnt="0"/>
      <dgm:spPr/>
    </dgm:pt>
    <dgm:pt modelId="{A12CA660-6F58-4433-9859-0E36934DDB4B}" type="pres">
      <dgm:prSet presAssocID="{CB35A021-B1A4-459E-A929-B9E90C66C721}" presName="hierChild7" presStyleCnt="0"/>
      <dgm:spPr/>
    </dgm:pt>
  </dgm:ptLst>
  <dgm:cxnLst>
    <dgm:cxn modelId="{C3D86007-9AA7-41C6-BC29-257EC3DA7C68}" type="presOf" srcId="{291DBB45-1E87-4AEF-A129-4D07620AF3E6}" destId="{7C7994DC-4337-470C-AFC8-E1726D786F5B}" srcOrd="0" destOrd="0" presId="urn:microsoft.com/office/officeart/2008/layout/NameandTitleOrganizationalChart"/>
    <dgm:cxn modelId="{9FB9520E-2D92-4F7A-A6F9-73032686BEB8}" srcId="{0DFCE8B7-40C8-4712-91EA-3851A92D701F}" destId="{B32E1CA9-3468-408C-83D6-03DD0F38AF83}" srcOrd="2" destOrd="0" parTransId="{899F6B56-BB70-4F92-B796-5C87885707ED}" sibTransId="{BAD2478F-0069-49EC-B6BC-9329028D659F}"/>
    <dgm:cxn modelId="{4B5EA112-7929-4551-BF48-80695A6CC1DB}" type="presOf" srcId="{06CAF123-FB1D-4712-8941-DB0AA9BB58CD}" destId="{B20553D4-D059-4BE7-9967-EE86732000E7}" srcOrd="0" destOrd="0" presId="urn:microsoft.com/office/officeart/2008/layout/NameandTitleOrganizationalChart"/>
    <dgm:cxn modelId="{CCADFC12-C231-4063-856A-B8DAE41C9FAA}" srcId="{291DBB45-1E87-4AEF-A129-4D07620AF3E6}" destId="{3928B071-F498-4A93-83E1-0FF67118343D}" srcOrd="0" destOrd="0" parTransId="{D64CF52B-80C3-4A86-964D-5F931F978FEC}" sibTransId="{0DFA3D4A-0280-41E9-890F-5C210E52FF26}"/>
    <dgm:cxn modelId="{E07E0F1E-A7E8-4F40-B615-17D8EC233355}" srcId="{0DFCE8B7-40C8-4712-91EA-3851A92D701F}" destId="{6978A3F8-9941-4CE2-9F51-98810541D060}" srcOrd="6" destOrd="0" parTransId="{4DFC39B3-2428-413A-9747-5B499789D0CA}" sibTransId="{32C27720-EB76-4C3B-8D06-374694BFF377}"/>
    <dgm:cxn modelId="{A2EB951E-535F-49CE-825F-C7CC22D6479E}" srcId="{6982A07F-B6D8-4251-B6FB-4067DC77D399}" destId="{0DFCE8B7-40C8-4712-91EA-3851A92D701F}" srcOrd="0" destOrd="0" parTransId="{2417B4F0-FE9A-4743-B9B6-15443F940729}" sibTransId="{72195F73-AC69-40EF-A6F4-2808B17A45C7}"/>
    <dgm:cxn modelId="{781E1D20-8A72-42A5-866A-D02685645D51}" type="presOf" srcId="{D3F69183-1ECF-4656-91EB-AEACDC42662D}" destId="{B5A313A3-E2DB-47F1-A027-897DB1D4D802}" srcOrd="0" destOrd="0" presId="urn:microsoft.com/office/officeart/2008/layout/NameandTitleOrganizationalChart"/>
    <dgm:cxn modelId="{013D6020-9D66-4452-9954-0E8C6419BD40}" type="presOf" srcId="{899F6B56-BB70-4F92-B796-5C87885707ED}" destId="{AEAA5DCA-F46A-4437-808B-ECDE20C8C97F}" srcOrd="0" destOrd="0" presId="urn:microsoft.com/office/officeart/2008/layout/NameandTitleOrganizationalChart"/>
    <dgm:cxn modelId="{E5A3D622-78B4-46E9-8DF1-4C1B5CA2CD18}" srcId="{0DFCE8B7-40C8-4712-91EA-3851A92D701F}" destId="{9DFA4E64-BC2C-43AF-9DA4-05C17DDE43B9}" srcOrd="5" destOrd="0" parTransId="{D3F69183-1ECF-4656-91EB-AEACDC42662D}" sibTransId="{E5F49E4F-D2FD-45A0-A7A1-B56D5E91EAF0}"/>
    <dgm:cxn modelId="{696D8827-C086-4B81-BA7A-1D7E545DBB5B}" type="presOf" srcId="{89891767-8AF3-46F9-9F7B-DB8AD447A547}" destId="{8113DADC-320B-4777-924C-C0937EA707AE}" srcOrd="0" destOrd="0" presId="urn:microsoft.com/office/officeart/2008/layout/NameandTitleOrganizationalChart"/>
    <dgm:cxn modelId="{31A28A2C-DC13-4E3D-86CA-99D862D7AF48}" type="presOf" srcId="{B32E1CA9-3468-408C-83D6-03DD0F38AF83}" destId="{C6D791C7-E957-4AD5-B911-8CB6BACB6FF2}" srcOrd="1" destOrd="0" presId="urn:microsoft.com/office/officeart/2008/layout/NameandTitleOrganizationalChart"/>
    <dgm:cxn modelId="{B15CD82E-FDBA-4012-A6FD-1B195ACE2F1D}" type="presOf" srcId="{CB35A021-B1A4-459E-A929-B9E90C66C721}" destId="{1944A979-6BCD-42C8-AD5B-A64BF4A1FF0D}" srcOrd="1" destOrd="0" presId="urn:microsoft.com/office/officeart/2008/layout/NameandTitleOrganizationalChart"/>
    <dgm:cxn modelId="{DBB67732-5641-4765-81C2-7A6B0FA824F5}" srcId="{0DFCE8B7-40C8-4712-91EA-3851A92D701F}" destId="{DF4A4810-8B77-4E57-BC2F-F9B4285D383C}" srcOrd="4" destOrd="0" parTransId="{C403F422-4779-4748-8675-D48967546C3E}" sibTransId="{2B572DF7-3F97-4536-BB88-FECB16755627}"/>
    <dgm:cxn modelId="{4CB62433-968C-45C9-8A79-7F1D1A3FC285}" type="presOf" srcId="{826F0F12-6A58-4FCB-8405-1F4567C350F2}" destId="{AD68B453-C792-4DF5-823C-7782748DA467}" srcOrd="0" destOrd="0" presId="urn:microsoft.com/office/officeart/2008/layout/NameandTitleOrganizationalChart"/>
    <dgm:cxn modelId="{8683F03B-5962-4C50-9BE2-CE4A79800ED9}" type="presOf" srcId="{2B572DF7-3F97-4536-BB88-FECB16755627}" destId="{EE34D169-9D8C-4379-BE67-7D7B066A5642}" srcOrd="0" destOrd="0" presId="urn:microsoft.com/office/officeart/2008/layout/NameandTitleOrganizationalChart"/>
    <dgm:cxn modelId="{03F69A3C-6C97-4663-9D73-EABB69AEC082}" type="presOf" srcId="{6982A07F-B6D8-4251-B6FB-4067DC77D399}" destId="{361E3739-F20C-45B3-B55F-4DEF8D6317FD}" srcOrd="0" destOrd="0" presId="urn:microsoft.com/office/officeart/2008/layout/NameandTitleOrganizationalChart"/>
    <dgm:cxn modelId="{E42EEB3D-49C2-4193-A26D-F17E367E64BC}" type="presOf" srcId="{92A6DADF-E823-4729-ABF4-2E506CA30A22}" destId="{096263C6-66EA-4003-A850-57652A203CB9}" srcOrd="0" destOrd="0" presId="urn:microsoft.com/office/officeart/2008/layout/NameandTitleOrganizationalChart"/>
    <dgm:cxn modelId="{6C203A3E-CDD6-4DE4-AD28-77C6686301C1}" type="presOf" srcId="{AF09FC23-099A-4231-9CA4-F51706643EAB}" destId="{C22A577D-F26A-4B32-8BB6-C44448E32877}" srcOrd="0" destOrd="0" presId="urn:microsoft.com/office/officeart/2008/layout/NameandTitleOrganizationalChart"/>
    <dgm:cxn modelId="{52D6B83F-0222-4C02-9F7C-E2C041170E6F}" type="presOf" srcId="{0DFCE8B7-40C8-4712-91EA-3851A92D701F}" destId="{554A9282-D7A3-4C02-AC1E-5EA6FB0FF8C2}" srcOrd="0" destOrd="0" presId="urn:microsoft.com/office/officeart/2008/layout/NameandTitleOrganizationalChart"/>
    <dgm:cxn modelId="{8B9DD646-8FA6-471E-9262-9DCE8C8090FF}" type="presOf" srcId="{D802529B-DEFC-4C88-9363-90EAD6B3184C}" destId="{D832D0EB-6122-4C90-A1FF-79C8A05B72BE}" srcOrd="0" destOrd="0" presId="urn:microsoft.com/office/officeart/2008/layout/NameandTitleOrganizationalChart"/>
    <dgm:cxn modelId="{5EC07954-8FD2-44FE-860E-242F4B14CA55}" type="presOf" srcId="{D5D45B52-8107-4AE3-B297-12790EB5675D}" destId="{FFB6049B-61D6-47A4-9036-F979588D6EAD}" srcOrd="0" destOrd="0" presId="urn:microsoft.com/office/officeart/2008/layout/NameandTitleOrganizationalChart"/>
    <dgm:cxn modelId="{17AEF964-AE06-4463-B372-A6760C35F3F5}" type="presOf" srcId="{3928B071-F498-4A93-83E1-0FF67118343D}" destId="{089DD477-E104-42D6-AE00-ED9C0DA4B207}" srcOrd="1" destOrd="0" presId="urn:microsoft.com/office/officeart/2008/layout/NameandTitleOrganizationalChart"/>
    <dgm:cxn modelId="{5BD33767-F4B4-4124-8D7A-E79DFF378D20}" srcId="{0DFCE8B7-40C8-4712-91EA-3851A92D701F}" destId="{CB35A021-B1A4-459E-A929-B9E90C66C721}" srcOrd="1" destOrd="0" parTransId="{AF09FC23-099A-4231-9CA4-F51706643EAB}" sibTransId="{340041FF-A3F5-4E1E-A263-7935A077DB25}"/>
    <dgm:cxn modelId="{7B870A70-D03B-4B31-8D4C-884E9A37EF15}" type="presOf" srcId="{4DFC39B3-2428-413A-9747-5B499789D0CA}" destId="{05401469-06FD-47B2-8AC4-552CA6666ECC}" srcOrd="0" destOrd="0" presId="urn:microsoft.com/office/officeart/2008/layout/NameandTitleOrganizationalChart"/>
    <dgm:cxn modelId="{8F68F574-35F0-460F-81C0-8073B76EF277}" type="presOf" srcId="{166A5FB5-7CD1-452C-AADD-2D45FA59E1DD}" destId="{54DCF95D-9E39-4222-A15D-309175DA1872}" srcOrd="0" destOrd="0" presId="urn:microsoft.com/office/officeart/2008/layout/NameandTitleOrganizationalChart"/>
    <dgm:cxn modelId="{A4848878-748D-4993-8546-C555178AFE84}" type="presOf" srcId="{340041FF-A3F5-4E1E-A263-7935A077DB25}" destId="{AC38FD4D-6A40-46E5-ABD3-A09978E5692A}" srcOrd="0" destOrd="0" presId="urn:microsoft.com/office/officeart/2008/layout/NameandTitleOrganizationalChart"/>
    <dgm:cxn modelId="{12AC2A7A-B139-48D0-8554-D2ED39B3A058}" type="presOf" srcId="{32C27720-EB76-4C3B-8D06-374694BFF377}" destId="{F91FB783-4F7D-45B9-A6B6-E093790E56FB}" srcOrd="0" destOrd="0" presId="urn:microsoft.com/office/officeart/2008/layout/NameandTitleOrganizationalChart"/>
    <dgm:cxn modelId="{BCC5787F-2E1B-44EE-BC95-63E11EC3A6A0}" type="presOf" srcId="{DF4A4810-8B77-4E57-BC2F-F9B4285D383C}" destId="{29AC7DDA-E353-470F-B176-947089B3140F}" srcOrd="1" destOrd="0" presId="urn:microsoft.com/office/officeart/2008/layout/NameandTitleOrganizationalChart"/>
    <dgm:cxn modelId="{EF634480-4F8E-4CAA-AD78-4C880E3117B2}" type="presOf" srcId="{0B0F01FC-9072-45FB-96C6-8B0BF0452FE9}" destId="{85BEAD1A-B15E-4F3A-A7E3-25CBD1FB8012}" srcOrd="0" destOrd="0" presId="urn:microsoft.com/office/officeart/2008/layout/NameandTitleOrganizationalChart"/>
    <dgm:cxn modelId="{C5875B83-E192-41ED-B3C7-74B479CBAB0C}" type="presOf" srcId="{B32E1CA9-3468-408C-83D6-03DD0F38AF83}" destId="{92E83168-4541-421D-A504-2F2AAF0CBC2B}" srcOrd="0" destOrd="0" presId="urn:microsoft.com/office/officeart/2008/layout/NameandTitleOrganizationalChart"/>
    <dgm:cxn modelId="{DEBF0B87-5CBA-44A8-9966-6F27E59AA5B6}" type="presOf" srcId="{166A5FB5-7CD1-452C-AADD-2D45FA59E1DD}" destId="{50F0DAEB-629A-49CE-B909-64B85C416427}" srcOrd="1" destOrd="0" presId="urn:microsoft.com/office/officeart/2008/layout/NameandTitleOrganizationalChart"/>
    <dgm:cxn modelId="{16CF6B87-B334-40A8-8CB7-57199AB0E352}" type="presOf" srcId="{DF4A4810-8B77-4E57-BC2F-F9B4285D383C}" destId="{67EA116D-4D8E-42CD-8C04-EBBEBC8402C2}" srcOrd="0" destOrd="0" presId="urn:microsoft.com/office/officeart/2008/layout/NameandTitleOrganizationalChart"/>
    <dgm:cxn modelId="{2B480789-EF20-45E8-BB2B-109F3DD64FA0}" type="presOf" srcId="{72195F73-AC69-40EF-A6F4-2808B17A45C7}" destId="{49EDBB74-99A4-4146-BA6E-93057FA82E1E}" srcOrd="0" destOrd="0" presId="urn:microsoft.com/office/officeart/2008/layout/NameandTitleOrganizationalChart"/>
    <dgm:cxn modelId="{F02A4489-C554-4BCC-8938-B5BD24ACCAB9}" type="presOf" srcId="{C403F422-4779-4748-8675-D48967546C3E}" destId="{91B611A4-1E08-4013-B221-FC8416DF49A5}" srcOrd="0" destOrd="0" presId="urn:microsoft.com/office/officeart/2008/layout/NameandTitleOrganizationalChart"/>
    <dgm:cxn modelId="{3DB7708A-A6EE-4AE5-8698-AB4288E7A6D4}" type="presOf" srcId="{AFEFD2CE-5C39-46DC-B9AC-0F217AC2E6F5}" destId="{62C78D02-7213-48A7-8A98-E34DB9932544}" srcOrd="0" destOrd="0" presId="urn:microsoft.com/office/officeart/2008/layout/NameandTitleOrganizationalChart"/>
    <dgm:cxn modelId="{B2E4AD8B-388D-45BE-AD22-9FDE209760C3}" srcId="{0DFCE8B7-40C8-4712-91EA-3851A92D701F}" destId="{291DBB45-1E87-4AEF-A129-4D07620AF3E6}" srcOrd="3" destOrd="0" parTransId="{0B0F01FC-9072-45FB-96C6-8B0BF0452FE9}" sibTransId="{56668DEF-0727-4D7B-81C9-0AA5A02556CB}"/>
    <dgm:cxn modelId="{25334B91-9863-4300-8FC3-4B0B63C60957}" type="presOf" srcId="{E5F49E4F-D2FD-45A0-A7A1-B56D5E91EAF0}" destId="{9ECDCDAF-C991-470E-8A36-188637E703AD}" srcOrd="0" destOrd="0" presId="urn:microsoft.com/office/officeart/2008/layout/NameandTitleOrganizationalChart"/>
    <dgm:cxn modelId="{C748F697-CF29-4079-BC97-BF480D040061}" type="presOf" srcId="{96A99F57-BBB3-4D24-AF2C-80FD04E9B165}" destId="{E4EFD788-3FAB-4C01-BB29-D5EF079C1273}" srcOrd="1" destOrd="0" presId="urn:microsoft.com/office/officeart/2008/layout/NameandTitleOrganizationalChart"/>
    <dgm:cxn modelId="{ED60F59E-9F31-47FC-A645-B12DE5FC4029}" type="presOf" srcId="{EC382A1D-D6D0-46E4-88BE-D7034F3DAFFC}" destId="{A8804E3D-D4F5-46AB-B07A-7FD61DDC4BAA}" srcOrd="0" destOrd="0" presId="urn:microsoft.com/office/officeart/2008/layout/NameandTitleOrganizationalChart"/>
    <dgm:cxn modelId="{8A811AA6-BFF4-4C7A-BE14-872CCAFCDA11}" srcId="{291DBB45-1E87-4AEF-A129-4D07620AF3E6}" destId="{92A6DADF-E823-4729-ABF4-2E506CA30A22}" srcOrd="2" destOrd="0" parTransId="{329DEEBD-2DC6-4101-A946-204417DA9F9F}" sibTransId="{EC382A1D-D6D0-46E4-88BE-D7034F3DAFFC}"/>
    <dgm:cxn modelId="{F6E7F9A7-80C8-4553-8670-C2F923C51538}" type="presOf" srcId="{95E61303-4D6E-4CD3-8AE2-6D7CBA23F37F}" destId="{4ECF1508-007A-49DC-80BF-74E9D170354F}" srcOrd="0" destOrd="0" presId="urn:microsoft.com/office/officeart/2008/layout/NameandTitleOrganizationalChart"/>
    <dgm:cxn modelId="{22D909A9-5B13-417F-AD43-21B1A07FD4E3}" type="presOf" srcId="{0DFA3D4A-0280-41E9-890F-5C210E52FF26}" destId="{09610D8A-0E2F-4A04-A5DF-F1409DA2E702}" srcOrd="0" destOrd="0" presId="urn:microsoft.com/office/officeart/2008/layout/NameandTitleOrganizationalChart"/>
    <dgm:cxn modelId="{66D8FCAD-BB47-4E9B-9F19-7257FFEBDE84}" srcId="{291DBB45-1E87-4AEF-A129-4D07620AF3E6}" destId="{06CAF123-FB1D-4712-8941-DB0AA9BB58CD}" srcOrd="1" destOrd="0" parTransId="{95E61303-4D6E-4CD3-8AE2-6D7CBA23F37F}" sibTransId="{826F0F12-6A58-4FCB-8405-1F4567C350F2}"/>
    <dgm:cxn modelId="{832C75AE-D8FB-4A5F-A2AC-DD2590AB7699}" type="presOf" srcId="{329DEEBD-2DC6-4101-A946-204417DA9F9F}" destId="{F21EF217-567B-4A3F-B7DE-A1ED444A46A0}" srcOrd="0" destOrd="0" presId="urn:microsoft.com/office/officeart/2008/layout/NameandTitleOrganizationalChart"/>
    <dgm:cxn modelId="{8EA646AF-1809-4793-88D3-11AC440A2B0F}" srcId="{0DFCE8B7-40C8-4712-91EA-3851A92D701F}" destId="{166A5FB5-7CD1-452C-AADD-2D45FA59E1DD}" srcOrd="0" destOrd="0" parTransId="{D5D45B52-8107-4AE3-B297-12790EB5675D}" sibTransId="{89891767-8AF3-46F9-9F7B-DB8AD447A547}"/>
    <dgm:cxn modelId="{D9B69CBD-8E3E-4CA9-9D4C-26C652AB4BB9}" type="presOf" srcId="{9DFA4E64-BC2C-43AF-9DA4-05C17DDE43B9}" destId="{B877AA6F-4A00-45D4-B066-77FC0092C47A}" srcOrd="0" destOrd="0" presId="urn:microsoft.com/office/officeart/2008/layout/NameandTitleOrganizationalChart"/>
    <dgm:cxn modelId="{D780FEBD-39BA-4352-9396-7772AF3A08B2}" type="presOf" srcId="{6978A3F8-9941-4CE2-9F51-98810541D060}" destId="{FA0AF4AE-B469-4781-9A8A-15B561E79075}" srcOrd="1" destOrd="0" presId="urn:microsoft.com/office/officeart/2008/layout/NameandTitleOrganizationalChart"/>
    <dgm:cxn modelId="{A77F2CBE-2360-435A-8F01-03DD1E189BBA}" type="presOf" srcId="{0DFCE8B7-40C8-4712-91EA-3851A92D701F}" destId="{C343E5E3-4B8C-41F4-A068-DAB8532917C0}" srcOrd="1" destOrd="0" presId="urn:microsoft.com/office/officeart/2008/layout/NameandTitleOrganizationalChart"/>
    <dgm:cxn modelId="{BB8B79C8-AE36-4FFB-9EA4-9868AD54E9BA}" type="presOf" srcId="{BAD2478F-0069-49EC-B6BC-9329028D659F}" destId="{67A04B39-EB27-452C-9F9F-B4E4FF0481B8}" srcOrd="0" destOrd="0" presId="urn:microsoft.com/office/officeart/2008/layout/NameandTitleOrganizationalChart"/>
    <dgm:cxn modelId="{93C678CB-A85B-4548-9587-37971CA46652}" type="presOf" srcId="{3928B071-F498-4A93-83E1-0FF67118343D}" destId="{DC63DAF9-8B43-4423-BC3C-119B1840549A}" srcOrd="0" destOrd="0" presId="urn:microsoft.com/office/officeart/2008/layout/NameandTitleOrganizationalChart"/>
    <dgm:cxn modelId="{4E0C9AD0-07FD-43F1-A57F-9FA1E0B94AFC}" type="presOf" srcId="{291DBB45-1E87-4AEF-A129-4D07620AF3E6}" destId="{69661B53-A421-4D8D-ACC3-0C4BDAD595EC}" srcOrd="1" destOrd="0" presId="urn:microsoft.com/office/officeart/2008/layout/NameandTitleOrganizationalChart"/>
    <dgm:cxn modelId="{367DC7D0-E44B-4999-91F4-C264D5AEA3EA}" srcId="{0DFCE8B7-40C8-4712-91EA-3851A92D701F}" destId="{96A99F57-BBB3-4D24-AF2C-80FD04E9B165}" srcOrd="7" destOrd="0" parTransId="{D802529B-DEFC-4C88-9363-90EAD6B3184C}" sibTransId="{AFEFD2CE-5C39-46DC-B9AC-0F217AC2E6F5}"/>
    <dgm:cxn modelId="{2E4250D4-564E-4EC3-ABC5-C9065A87D893}" type="presOf" srcId="{9DFA4E64-BC2C-43AF-9DA4-05C17DDE43B9}" destId="{4B296194-BEEA-4A69-94A8-276BEF86CA97}" srcOrd="1" destOrd="0" presId="urn:microsoft.com/office/officeart/2008/layout/NameandTitleOrganizationalChart"/>
    <dgm:cxn modelId="{472CBED5-F602-415B-8AC1-D64028A793FE}" type="presOf" srcId="{6978A3F8-9941-4CE2-9F51-98810541D060}" destId="{DE4DB8BC-1F81-4331-B98E-BE27B41D58EA}" srcOrd="0" destOrd="0" presId="urn:microsoft.com/office/officeart/2008/layout/NameandTitleOrganizationalChart"/>
    <dgm:cxn modelId="{05ACE0D6-9EDE-405A-B45B-49915A334C74}" type="presOf" srcId="{56668DEF-0727-4D7B-81C9-0AA5A02556CB}" destId="{1EF4734C-626F-4116-A814-5D940A89D7C1}" srcOrd="0" destOrd="0" presId="urn:microsoft.com/office/officeart/2008/layout/NameandTitleOrganizationalChart"/>
    <dgm:cxn modelId="{2ABE07DC-2CFF-46D6-A27C-11AB06B5EC80}" type="presOf" srcId="{92A6DADF-E823-4729-ABF4-2E506CA30A22}" destId="{A6520EE8-F3D8-4071-B78D-B5FE4480C2D0}" srcOrd="1" destOrd="0" presId="urn:microsoft.com/office/officeart/2008/layout/NameandTitleOrganizationalChart"/>
    <dgm:cxn modelId="{C937B8DC-FD09-473C-8100-A3CDE1826885}" type="presOf" srcId="{06CAF123-FB1D-4712-8941-DB0AA9BB58CD}" destId="{3EB423D2-4351-43A9-9216-1DF1654ED7DF}" srcOrd="1" destOrd="0" presId="urn:microsoft.com/office/officeart/2008/layout/NameandTitleOrganizationalChart"/>
    <dgm:cxn modelId="{690432EC-CAB3-4DB8-9226-AAEE7D0DB304}" type="presOf" srcId="{96A99F57-BBB3-4D24-AF2C-80FD04E9B165}" destId="{87DEBE2E-8046-486E-A486-82153537079F}" srcOrd="0" destOrd="0" presId="urn:microsoft.com/office/officeart/2008/layout/NameandTitleOrganizationalChart"/>
    <dgm:cxn modelId="{5BD067F6-ECA8-4F46-BE8C-21F7A561FD5A}" type="presOf" srcId="{D64CF52B-80C3-4A86-964D-5F931F978FEC}" destId="{7108ECCA-50DE-49D8-B130-DC1AC354E7AD}" srcOrd="0" destOrd="0" presId="urn:microsoft.com/office/officeart/2008/layout/NameandTitleOrganizationalChart"/>
    <dgm:cxn modelId="{ED1E8EFB-FEA8-4D7A-8F4F-52CC67F72A09}" type="presOf" srcId="{CB35A021-B1A4-459E-A929-B9E90C66C721}" destId="{287CFF74-ABC8-4EEA-A08D-31A3272CB77E}" srcOrd="0" destOrd="0" presId="urn:microsoft.com/office/officeart/2008/layout/NameandTitleOrganizationalChart"/>
    <dgm:cxn modelId="{D0D743D0-51DC-47A1-A9D3-3B0B1AF8BB54}" type="presParOf" srcId="{361E3739-F20C-45B3-B55F-4DEF8D6317FD}" destId="{AD15F2DB-44AC-4E72-9C57-42A8681CE614}" srcOrd="0" destOrd="0" presId="urn:microsoft.com/office/officeart/2008/layout/NameandTitleOrganizationalChart"/>
    <dgm:cxn modelId="{98B74BB6-B32F-4098-AD20-8B8E33C819D1}" type="presParOf" srcId="{AD15F2DB-44AC-4E72-9C57-42A8681CE614}" destId="{E0DB0677-0704-4AB3-B61D-1E87E1027AEC}" srcOrd="0" destOrd="0" presId="urn:microsoft.com/office/officeart/2008/layout/NameandTitleOrganizationalChart"/>
    <dgm:cxn modelId="{966724FE-AECB-4D7C-922C-A79DBCDC1CB0}" type="presParOf" srcId="{E0DB0677-0704-4AB3-B61D-1E87E1027AEC}" destId="{554A9282-D7A3-4C02-AC1E-5EA6FB0FF8C2}" srcOrd="0" destOrd="0" presId="urn:microsoft.com/office/officeart/2008/layout/NameandTitleOrganizationalChart"/>
    <dgm:cxn modelId="{8B761330-770C-4F59-973F-7DBCCDF21526}" type="presParOf" srcId="{E0DB0677-0704-4AB3-B61D-1E87E1027AEC}" destId="{49EDBB74-99A4-4146-BA6E-93057FA82E1E}" srcOrd="1" destOrd="0" presId="urn:microsoft.com/office/officeart/2008/layout/NameandTitleOrganizationalChart"/>
    <dgm:cxn modelId="{FC343B62-6AA6-41DB-9478-F8765095A001}" type="presParOf" srcId="{E0DB0677-0704-4AB3-B61D-1E87E1027AEC}" destId="{C343E5E3-4B8C-41F4-A068-DAB8532917C0}" srcOrd="2" destOrd="0" presId="urn:microsoft.com/office/officeart/2008/layout/NameandTitleOrganizationalChart"/>
    <dgm:cxn modelId="{8219A052-13CE-4AED-B017-54F54942F9F2}" type="presParOf" srcId="{AD15F2DB-44AC-4E72-9C57-42A8681CE614}" destId="{424037D6-148F-4ED2-B6BC-F9D1FE3D3CBD}" srcOrd="1" destOrd="0" presId="urn:microsoft.com/office/officeart/2008/layout/NameandTitleOrganizationalChart"/>
    <dgm:cxn modelId="{DDD4D903-285E-4276-AE4C-57CCD3BAC0A8}" type="presParOf" srcId="{424037D6-148F-4ED2-B6BC-F9D1FE3D3CBD}" destId="{AEAA5DCA-F46A-4437-808B-ECDE20C8C97F}" srcOrd="0" destOrd="0" presId="urn:microsoft.com/office/officeart/2008/layout/NameandTitleOrganizationalChart"/>
    <dgm:cxn modelId="{629E060F-501C-4E2D-8430-CF4D72DCC97F}" type="presParOf" srcId="{424037D6-148F-4ED2-B6BC-F9D1FE3D3CBD}" destId="{1D241409-D53E-4FFA-9BBD-B75DAC0F03E3}" srcOrd="1" destOrd="0" presId="urn:microsoft.com/office/officeart/2008/layout/NameandTitleOrganizationalChart"/>
    <dgm:cxn modelId="{24B56C7F-1A78-448C-AA12-B4DA6A5C38CA}" type="presParOf" srcId="{1D241409-D53E-4FFA-9BBD-B75DAC0F03E3}" destId="{D6D38F98-F26A-498D-A7DB-737B7D7AFA6E}" srcOrd="0" destOrd="0" presId="urn:microsoft.com/office/officeart/2008/layout/NameandTitleOrganizationalChart"/>
    <dgm:cxn modelId="{DCA7418E-0294-4B17-830A-E90130EB4227}" type="presParOf" srcId="{D6D38F98-F26A-498D-A7DB-737B7D7AFA6E}" destId="{92E83168-4541-421D-A504-2F2AAF0CBC2B}" srcOrd="0" destOrd="0" presId="urn:microsoft.com/office/officeart/2008/layout/NameandTitleOrganizationalChart"/>
    <dgm:cxn modelId="{64B74A72-5C69-4152-8CC9-F1DC8EFA066B}" type="presParOf" srcId="{D6D38F98-F26A-498D-A7DB-737B7D7AFA6E}" destId="{67A04B39-EB27-452C-9F9F-B4E4FF0481B8}" srcOrd="1" destOrd="0" presId="urn:microsoft.com/office/officeart/2008/layout/NameandTitleOrganizationalChart"/>
    <dgm:cxn modelId="{8CE66E8B-D03B-4268-8956-E4D4F89FB891}" type="presParOf" srcId="{D6D38F98-F26A-498D-A7DB-737B7D7AFA6E}" destId="{C6D791C7-E957-4AD5-B911-8CB6BACB6FF2}" srcOrd="2" destOrd="0" presId="urn:microsoft.com/office/officeart/2008/layout/NameandTitleOrganizationalChart"/>
    <dgm:cxn modelId="{3B57EAB2-57B0-498A-982B-F0A9AA8DD8D8}" type="presParOf" srcId="{1D241409-D53E-4FFA-9BBD-B75DAC0F03E3}" destId="{ABF1978C-6D7E-4860-8D8A-330FA058FFF6}" srcOrd="1" destOrd="0" presId="urn:microsoft.com/office/officeart/2008/layout/NameandTitleOrganizationalChart"/>
    <dgm:cxn modelId="{BC884674-7EF7-4188-B962-293C768AC5A4}" type="presParOf" srcId="{1D241409-D53E-4FFA-9BBD-B75DAC0F03E3}" destId="{62D94807-A97D-4D91-A258-0A0AF8F51834}" srcOrd="2" destOrd="0" presId="urn:microsoft.com/office/officeart/2008/layout/NameandTitleOrganizationalChart"/>
    <dgm:cxn modelId="{19B62513-08C4-448A-BB4E-189439FBEB7C}" type="presParOf" srcId="{424037D6-148F-4ED2-B6BC-F9D1FE3D3CBD}" destId="{85BEAD1A-B15E-4F3A-A7E3-25CBD1FB8012}" srcOrd="2" destOrd="0" presId="urn:microsoft.com/office/officeart/2008/layout/NameandTitleOrganizationalChart"/>
    <dgm:cxn modelId="{5844FEBE-1F48-49A3-8B5C-5FBDCAAEC580}" type="presParOf" srcId="{424037D6-148F-4ED2-B6BC-F9D1FE3D3CBD}" destId="{E1A43DD6-08C0-4411-A879-6C95FACE6F23}" srcOrd="3" destOrd="0" presId="urn:microsoft.com/office/officeart/2008/layout/NameandTitleOrganizationalChart"/>
    <dgm:cxn modelId="{BC58399D-8430-464E-B753-82E29724FA41}" type="presParOf" srcId="{E1A43DD6-08C0-4411-A879-6C95FACE6F23}" destId="{F34FCF51-F930-436D-ADDA-4814D85804A6}" srcOrd="0" destOrd="0" presId="urn:microsoft.com/office/officeart/2008/layout/NameandTitleOrganizationalChart"/>
    <dgm:cxn modelId="{E4CA37B4-FDFE-499B-A836-041A5AC09013}" type="presParOf" srcId="{F34FCF51-F930-436D-ADDA-4814D85804A6}" destId="{7C7994DC-4337-470C-AFC8-E1726D786F5B}" srcOrd="0" destOrd="0" presId="urn:microsoft.com/office/officeart/2008/layout/NameandTitleOrganizationalChart"/>
    <dgm:cxn modelId="{CF439243-DAE5-480E-A0F3-65E283D66335}" type="presParOf" srcId="{F34FCF51-F930-436D-ADDA-4814D85804A6}" destId="{1EF4734C-626F-4116-A814-5D940A89D7C1}" srcOrd="1" destOrd="0" presId="urn:microsoft.com/office/officeart/2008/layout/NameandTitleOrganizationalChart"/>
    <dgm:cxn modelId="{5111FF78-0660-41EF-86AA-B584FA2764E6}" type="presParOf" srcId="{F34FCF51-F930-436D-ADDA-4814D85804A6}" destId="{69661B53-A421-4D8D-ACC3-0C4BDAD595EC}" srcOrd="2" destOrd="0" presId="urn:microsoft.com/office/officeart/2008/layout/NameandTitleOrganizationalChart"/>
    <dgm:cxn modelId="{F3EE43D1-DACD-4372-89C3-DF9CE2AD52CD}" type="presParOf" srcId="{E1A43DD6-08C0-4411-A879-6C95FACE6F23}" destId="{60D8F7CB-A569-400E-97D7-29709D8063D4}" srcOrd="1" destOrd="0" presId="urn:microsoft.com/office/officeart/2008/layout/NameandTitleOrganizationalChart"/>
    <dgm:cxn modelId="{0A5AEC35-6211-45AB-9409-14F0821F2894}" type="presParOf" srcId="{60D8F7CB-A569-400E-97D7-29709D8063D4}" destId="{7108ECCA-50DE-49D8-B130-DC1AC354E7AD}" srcOrd="0" destOrd="0" presId="urn:microsoft.com/office/officeart/2008/layout/NameandTitleOrganizationalChart"/>
    <dgm:cxn modelId="{DE8A9FB7-E366-4845-AB4D-BED7B4FCC312}" type="presParOf" srcId="{60D8F7CB-A569-400E-97D7-29709D8063D4}" destId="{7151B9F1-E468-4014-BD16-569BFA6062E3}" srcOrd="1" destOrd="0" presId="urn:microsoft.com/office/officeart/2008/layout/NameandTitleOrganizationalChart"/>
    <dgm:cxn modelId="{00B3FA88-4009-4E01-9574-B29FCD0C60C4}" type="presParOf" srcId="{7151B9F1-E468-4014-BD16-569BFA6062E3}" destId="{35A278AA-838D-426C-8489-68875545A462}" srcOrd="0" destOrd="0" presId="urn:microsoft.com/office/officeart/2008/layout/NameandTitleOrganizationalChart"/>
    <dgm:cxn modelId="{F07550A2-4AA5-4847-B148-65960B223907}" type="presParOf" srcId="{35A278AA-838D-426C-8489-68875545A462}" destId="{DC63DAF9-8B43-4423-BC3C-119B1840549A}" srcOrd="0" destOrd="0" presId="urn:microsoft.com/office/officeart/2008/layout/NameandTitleOrganizationalChart"/>
    <dgm:cxn modelId="{030E38B6-D63E-4C33-86B9-23491E5BEF42}" type="presParOf" srcId="{35A278AA-838D-426C-8489-68875545A462}" destId="{09610D8A-0E2F-4A04-A5DF-F1409DA2E702}" srcOrd="1" destOrd="0" presId="urn:microsoft.com/office/officeart/2008/layout/NameandTitleOrganizationalChart"/>
    <dgm:cxn modelId="{2B587031-5C7D-43B5-B26B-47E7D21D94A0}" type="presParOf" srcId="{35A278AA-838D-426C-8489-68875545A462}" destId="{089DD477-E104-42D6-AE00-ED9C0DA4B207}" srcOrd="2" destOrd="0" presId="urn:microsoft.com/office/officeart/2008/layout/NameandTitleOrganizationalChart"/>
    <dgm:cxn modelId="{76478B66-BC9B-434E-BB1B-CCA6D5D9A6ED}" type="presParOf" srcId="{7151B9F1-E468-4014-BD16-569BFA6062E3}" destId="{D14035D8-B909-47EB-8C5E-5528A92B47E6}" srcOrd="1" destOrd="0" presId="urn:microsoft.com/office/officeart/2008/layout/NameandTitleOrganizationalChart"/>
    <dgm:cxn modelId="{9C73FD4C-05BD-410C-85D7-FF6DD3385717}" type="presParOf" srcId="{7151B9F1-E468-4014-BD16-569BFA6062E3}" destId="{160E71B1-41C3-4309-B742-1BAA04699501}" srcOrd="2" destOrd="0" presId="urn:microsoft.com/office/officeart/2008/layout/NameandTitleOrganizationalChart"/>
    <dgm:cxn modelId="{EDF2E66B-B0EA-4505-A38C-BE7A8CC38AB0}" type="presParOf" srcId="{60D8F7CB-A569-400E-97D7-29709D8063D4}" destId="{4ECF1508-007A-49DC-80BF-74E9D170354F}" srcOrd="2" destOrd="0" presId="urn:microsoft.com/office/officeart/2008/layout/NameandTitleOrganizationalChart"/>
    <dgm:cxn modelId="{0C401FAF-B6AE-4F41-8608-1A5945F5E280}" type="presParOf" srcId="{60D8F7CB-A569-400E-97D7-29709D8063D4}" destId="{7574FE1A-AF80-48BC-AA0B-A914776152EF}" srcOrd="3" destOrd="0" presId="urn:microsoft.com/office/officeart/2008/layout/NameandTitleOrganizationalChart"/>
    <dgm:cxn modelId="{AF6F8AB2-AB29-45D3-ADFF-FE57634136CA}" type="presParOf" srcId="{7574FE1A-AF80-48BC-AA0B-A914776152EF}" destId="{C3F081B2-C97B-40F6-A0B4-D2DD4890B542}" srcOrd="0" destOrd="0" presId="urn:microsoft.com/office/officeart/2008/layout/NameandTitleOrganizationalChart"/>
    <dgm:cxn modelId="{241B60BF-2AE9-417A-B3F1-1BA61B37D550}" type="presParOf" srcId="{C3F081B2-C97B-40F6-A0B4-D2DD4890B542}" destId="{B20553D4-D059-4BE7-9967-EE86732000E7}" srcOrd="0" destOrd="0" presId="urn:microsoft.com/office/officeart/2008/layout/NameandTitleOrganizationalChart"/>
    <dgm:cxn modelId="{1A9AC0C7-B416-4A91-B9BB-B5A58773F62B}" type="presParOf" srcId="{C3F081B2-C97B-40F6-A0B4-D2DD4890B542}" destId="{AD68B453-C792-4DF5-823C-7782748DA467}" srcOrd="1" destOrd="0" presId="urn:microsoft.com/office/officeart/2008/layout/NameandTitleOrganizationalChart"/>
    <dgm:cxn modelId="{2C50164A-BCE7-49D9-BC7B-EBEF39A2AFF7}" type="presParOf" srcId="{C3F081B2-C97B-40F6-A0B4-D2DD4890B542}" destId="{3EB423D2-4351-43A9-9216-1DF1654ED7DF}" srcOrd="2" destOrd="0" presId="urn:microsoft.com/office/officeart/2008/layout/NameandTitleOrganizationalChart"/>
    <dgm:cxn modelId="{A0ACFE1E-7581-4845-91BF-A87C46DD0DB7}" type="presParOf" srcId="{7574FE1A-AF80-48BC-AA0B-A914776152EF}" destId="{4E390FDD-B8A9-4095-AFFD-239CB24AB186}" srcOrd="1" destOrd="0" presId="urn:microsoft.com/office/officeart/2008/layout/NameandTitleOrganizationalChart"/>
    <dgm:cxn modelId="{DC56B665-5241-461E-A2BD-4E0D100596EF}" type="presParOf" srcId="{7574FE1A-AF80-48BC-AA0B-A914776152EF}" destId="{7B0995E1-DA69-4C8B-B933-034311C8D678}" srcOrd="2" destOrd="0" presId="urn:microsoft.com/office/officeart/2008/layout/NameandTitleOrganizationalChart"/>
    <dgm:cxn modelId="{C99D3259-16FA-4F52-864B-159463FE3A3C}" type="presParOf" srcId="{60D8F7CB-A569-400E-97D7-29709D8063D4}" destId="{F21EF217-567B-4A3F-B7DE-A1ED444A46A0}" srcOrd="4" destOrd="0" presId="urn:microsoft.com/office/officeart/2008/layout/NameandTitleOrganizationalChart"/>
    <dgm:cxn modelId="{606B1D20-BEF4-479C-BD61-DA51C9807C8C}" type="presParOf" srcId="{60D8F7CB-A569-400E-97D7-29709D8063D4}" destId="{7ED02703-AC63-45FA-B2C8-0E10F87DD1A5}" srcOrd="5" destOrd="0" presId="urn:microsoft.com/office/officeart/2008/layout/NameandTitleOrganizationalChart"/>
    <dgm:cxn modelId="{488DF5B0-9599-4C6E-BCA5-E99648888339}" type="presParOf" srcId="{7ED02703-AC63-45FA-B2C8-0E10F87DD1A5}" destId="{1615D187-981C-4F23-9E71-723D7D3472B8}" srcOrd="0" destOrd="0" presId="urn:microsoft.com/office/officeart/2008/layout/NameandTitleOrganizationalChart"/>
    <dgm:cxn modelId="{FCACBBA0-007A-407C-83C6-9B9645705A2A}" type="presParOf" srcId="{1615D187-981C-4F23-9E71-723D7D3472B8}" destId="{096263C6-66EA-4003-A850-57652A203CB9}" srcOrd="0" destOrd="0" presId="urn:microsoft.com/office/officeart/2008/layout/NameandTitleOrganizationalChart"/>
    <dgm:cxn modelId="{7F962264-354C-4034-BBAB-7A3B59FE247C}" type="presParOf" srcId="{1615D187-981C-4F23-9E71-723D7D3472B8}" destId="{A8804E3D-D4F5-46AB-B07A-7FD61DDC4BAA}" srcOrd="1" destOrd="0" presId="urn:microsoft.com/office/officeart/2008/layout/NameandTitleOrganizationalChart"/>
    <dgm:cxn modelId="{FA1B1574-F2F1-4A8A-B875-006F68F6018D}" type="presParOf" srcId="{1615D187-981C-4F23-9E71-723D7D3472B8}" destId="{A6520EE8-F3D8-4071-B78D-B5FE4480C2D0}" srcOrd="2" destOrd="0" presId="urn:microsoft.com/office/officeart/2008/layout/NameandTitleOrganizationalChart"/>
    <dgm:cxn modelId="{84B68BAF-A0A3-45B3-A571-EE7D96E61673}" type="presParOf" srcId="{7ED02703-AC63-45FA-B2C8-0E10F87DD1A5}" destId="{D9D037EB-880F-42C1-B8FE-1CDF24D73584}" srcOrd="1" destOrd="0" presId="urn:microsoft.com/office/officeart/2008/layout/NameandTitleOrganizationalChart"/>
    <dgm:cxn modelId="{61D03320-08B2-4A3A-897C-9C08EC1D3813}" type="presParOf" srcId="{7ED02703-AC63-45FA-B2C8-0E10F87DD1A5}" destId="{6FFFD6A8-01B3-4168-9FE9-EB7BBECBCEF4}" srcOrd="2" destOrd="0" presId="urn:microsoft.com/office/officeart/2008/layout/NameandTitleOrganizationalChart"/>
    <dgm:cxn modelId="{9311407C-7936-49AC-B42B-67025260C3D1}" type="presParOf" srcId="{E1A43DD6-08C0-4411-A879-6C95FACE6F23}" destId="{6BCA5B5F-AD0D-47CF-9033-4D8822F51AAC}" srcOrd="2" destOrd="0" presId="urn:microsoft.com/office/officeart/2008/layout/NameandTitleOrganizationalChart"/>
    <dgm:cxn modelId="{80620705-8946-413A-B814-4AF760AC9349}" type="presParOf" srcId="{424037D6-148F-4ED2-B6BC-F9D1FE3D3CBD}" destId="{91B611A4-1E08-4013-B221-FC8416DF49A5}" srcOrd="4" destOrd="0" presId="urn:microsoft.com/office/officeart/2008/layout/NameandTitleOrganizationalChart"/>
    <dgm:cxn modelId="{DBFCCF8D-9922-403C-9D03-07DA8D524A51}" type="presParOf" srcId="{424037D6-148F-4ED2-B6BC-F9D1FE3D3CBD}" destId="{48AA9E9A-FE9F-4C8B-BBEA-D815A039E475}" srcOrd="5" destOrd="0" presId="urn:microsoft.com/office/officeart/2008/layout/NameandTitleOrganizationalChart"/>
    <dgm:cxn modelId="{BECE5AF2-0764-413F-8033-603629952362}" type="presParOf" srcId="{48AA9E9A-FE9F-4C8B-BBEA-D815A039E475}" destId="{7E1D04B9-92C9-41FB-9476-D81962685C8F}" srcOrd="0" destOrd="0" presId="urn:microsoft.com/office/officeart/2008/layout/NameandTitleOrganizationalChart"/>
    <dgm:cxn modelId="{CCF8D315-2FD2-41B9-A46D-7ECA20AF62D1}" type="presParOf" srcId="{7E1D04B9-92C9-41FB-9476-D81962685C8F}" destId="{67EA116D-4D8E-42CD-8C04-EBBEBC8402C2}" srcOrd="0" destOrd="0" presId="urn:microsoft.com/office/officeart/2008/layout/NameandTitleOrganizationalChart"/>
    <dgm:cxn modelId="{B5E747D2-B141-41E7-8EA6-2998DCDE0CA7}" type="presParOf" srcId="{7E1D04B9-92C9-41FB-9476-D81962685C8F}" destId="{EE34D169-9D8C-4379-BE67-7D7B066A5642}" srcOrd="1" destOrd="0" presId="urn:microsoft.com/office/officeart/2008/layout/NameandTitleOrganizationalChart"/>
    <dgm:cxn modelId="{BFBA8293-E7D5-4748-BAAB-88F613C5FE40}" type="presParOf" srcId="{7E1D04B9-92C9-41FB-9476-D81962685C8F}" destId="{29AC7DDA-E353-470F-B176-947089B3140F}" srcOrd="2" destOrd="0" presId="urn:microsoft.com/office/officeart/2008/layout/NameandTitleOrganizationalChart"/>
    <dgm:cxn modelId="{8CF636F8-C41C-4AF5-9DAB-6DF5736E2B66}" type="presParOf" srcId="{48AA9E9A-FE9F-4C8B-BBEA-D815A039E475}" destId="{242D3AAF-8047-40E9-A652-DF3090E9B817}" srcOrd="1" destOrd="0" presId="urn:microsoft.com/office/officeart/2008/layout/NameandTitleOrganizationalChart"/>
    <dgm:cxn modelId="{03ED77C0-0CB5-4DD7-AC9A-4A35F505E32F}" type="presParOf" srcId="{48AA9E9A-FE9F-4C8B-BBEA-D815A039E475}" destId="{BF48E03B-7437-4D30-BC34-D24F8A9C2901}" srcOrd="2" destOrd="0" presId="urn:microsoft.com/office/officeart/2008/layout/NameandTitleOrganizationalChart"/>
    <dgm:cxn modelId="{C524B82D-797A-492E-AC3C-AF1BF0AE364E}" type="presParOf" srcId="{424037D6-148F-4ED2-B6BC-F9D1FE3D3CBD}" destId="{B5A313A3-E2DB-47F1-A027-897DB1D4D802}" srcOrd="6" destOrd="0" presId="urn:microsoft.com/office/officeart/2008/layout/NameandTitleOrganizationalChart"/>
    <dgm:cxn modelId="{C034F748-B23C-48E8-8CE2-BD2A7AC3F5C1}" type="presParOf" srcId="{424037D6-148F-4ED2-B6BC-F9D1FE3D3CBD}" destId="{856231B5-EF91-44E6-A9AF-CE26547C9CA6}" srcOrd="7" destOrd="0" presId="urn:microsoft.com/office/officeart/2008/layout/NameandTitleOrganizationalChart"/>
    <dgm:cxn modelId="{155B7AF3-5180-44F0-AC96-1D65A677BAF4}" type="presParOf" srcId="{856231B5-EF91-44E6-A9AF-CE26547C9CA6}" destId="{D812E6C8-E16D-469E-9619-F6DFA0F367F1}" srcOrd="0" destOrd="0" presId="urn:microsoft.com/office/officeart/2008/layout/NameandTitleOrganizationalChart"/>
    <dgm:cxn modelId="{FD92F2BD-C41F-4C4F-A77B-5383C3C141DC}" type="presParOf" srcId="{D812E6C8-E16D-469E-9619-F6DFA0F367F1}" destId="{B877AA6F-4A00-45D4-B066-77FC0092C47A}" srcOrd="0" destOrd="0" presId="urn:microsoft.com/office/officeart/2008/layout/NameandTitleOrganizationalChart"/>
    <dgm:cxn modelId="{9139E577-9242-40B0-AD6F-4D5F68426096}" type="presParOf" srcId="{D812E6C8-E16D-469E-9619-F6DFA0F367F1}" destId="{9ECDCDAF-C991-470E-8A36-188637E703AD}" srcOrd="1" destOrd="0" presId="urn:microsoft.com/office/officeart/2008/layout/NameandTitleOrganizationalChart"/>
    <dgm:cxn modelId="{3C04E1D7-BAC6-4692-B35C-F40356694A74}" type="presParOf" srcId="{D812E6C8-E16D-469E-9619-F6DFA0F367F1}" destId="{4B296194-BEEA-4A69-94A8-276BEF86CA97}" srcOrd="2" destOrd="0" presId="urn:microsoft.com/office/officeart/2008/layout/NameandTitleOrganizationalChart"/>
    <dgm:cxn modelId="{3505E361-FA56-4EEE-AE45-2128C6D68C6B}" type="presParOf" srcId="{856231B5-EF91-44E6-A9AF-CE26547C9CA6}" destId="{25FAE189-3B15-4AF6-BFD8-37FF7BD98A40}" srcOrd="1" destOrd="0" presId="urn:microsoft.com/office/officeart/2008/layout/NameandTitleOrganizationalChart"/>
    <dgm:cxn modelId="{D3365C9A-3F02-49FE-9F5F-88731C261A10}" type="presParOf" srcId="{856231B5-EF91-44E6-A9AF-CE26547C9CA6}" destId="{4BB7AE68-2086-4ADF-ADE5-1C9E660AC4A9}" srcOrd="2" destOrd="0" presId="urn:microsoft.com/office/officeart/2008/layout/NameandTitleOrganizationalChart"/>
    <dgm:cxn modelId="{1FD7297F-AAE3-4A90-A5DE-3D2DA740F835}" type="presParOf" srcId="{424037D6-148F-4ED2-B6BC-F9D1FE3D3CBD}" destId="{05401469-06FD-47B2-8AC4-552CA6666ECC}" srcOrd="8" destOrd="0" presId="urn:microsoft.com/office/officeart/2008/layout/NameandTitleOrganizationalChart"/>
    <dgm:cxn modelId="{75097AF3-82C8-4BEA-B30D-854F06FA9A57}" type="presParOf" srcId="{424037D6-148F-4ED2-B6BC-F9D1FE3D3CBD}" destId="{1748C96D-039E-42FE-A47B-86D205E50ADB}" srcOrd="9" destOrd="0" presId="urn:microsoft.com/office/officeart/2008/layout/NameandTitleOrganizationalChart"/>
    <dgm:cxn modelId="{63B4AC22-9A67-45BC-992D-92B2BBB80060}" type="presParOf" srcId="{1748C96D-039E-42FE-A47B-86D205E50ADB}" destId="{2898370B-FBCC-452E-AD27-F3285EF1CBE6}" srcOrd="0" destOrd="0" presId="urn:microsoft.com/office/officeart/2008/layout/NameandTitleOrganizationalChart"/>
    <dgm:cxn modelId="{E6A8C57D-B8A0-4FF3-9346-9EE42C23F84B}" type="presParOf" srcId="{2898370B-FBCC-452E-AD27-F3285EF1CBE6}" destId="{DE4DB8BC-1F81-4331-B98E-BE27B41D58EA}" srcOrd="0" destOrd="0" presId="urn:microsoft.com/office/officeart/2008/layout/NameandTitleOrganizationalChart"/>
    <dgm:cxn modelId="{7CD5AFD4-63D2-4F8F-BE98-9019A3852990}" type="presParOf" srcId="{2898370B-FBCC-452E-AD27-F3285EF1CBE6}" destId="{F91FB783-4F7D-45B9-A6B6-E093790E56FB}" srcOrd="1" destOrd="0" presId="urn:microsoft.com/office/officeart/2008/layout/NameandTitleOrganizationalChart"/>
    <dgm:cxn modelId="{C6618DB8-BCE2-47D0-9449-DA020EAFCE95}" type="presParOf" srcId="{2898370B-FBCC-452E-AD27-F3285EF1CBE6}" destId="{FA0AF4AE-B469-4781-9A8A-15B561E79075}" srcOrd="2" destOrd="0" presId="urn:microsoft.com/office/officeart/2008/layout/NameandTitleOrganizationalChart"/>
    <dgm:cxn modelId="{B6DCB89F-DCCB-416C-A9BD-EA20C0F1654E}" type="presParOf" srcId="{1748C96D-039E-42FE-A47B-86D205E50ADB}" destId="{01A5BDA6-E481-4519-AC4F-499AB42D9746}" srcOrd="1" destOrd="0" presId="urn:microsoft.com/office/officeart/2008/layout/NameandTitleOrganizationalChart"/>
    <dgm:cxn modelId="{BF9529CE-78B2-4B77-8514-6AD37C22C85F}" type="presParOf" srcId="{1748C96D-039E-42FE-A47B-86D205E50ADB}" destId="{0836E61B-3088-4EF4-9FBB-9D8C13A0BB96}" srcOrd="2" destOrd="0" presId="urn:microsoft.com/office/officeart/2008/layout/NameandTitleOrganizationalChart"/>
    <dgm:cxn modelId="{BD1D416B-6997-4F96-9306-C850FF51D480}" type="presParOf" srcId="{424037D6-148F-4ED2-B6BC-F9D1FE3D3CBD}" destId="{D832D0EB-6122-4C90-A1FF-79C8A05B72BE}" srcOrd="10" destOrd="0" presId="urn:microsoft.com/office/officeart/2008/layout/NameandTitleOrganizationalChart"/>
    <dgm:cxn modelId="{837F8897-E24A-4257-9528-675B378BB3DC}" type="presParOf" srcId="{424037D6-148F-4ED2-B6BC-F9D1FE3D3CBD}" destId="{25D5EC83-71A5-4304-A67F-A2A6D830B70F}" srcOrd="11" destOrd="0" presId="urn:microsoft.com/office/officeart/2008/layout/NameandTitleOrganizationalChart"/>
    <dgm:cxn modelId="{1494C67C-CECF-4D27-A1FF-C738B13FE851}" type="presParOf" srcId="{25D5EC83-71A5-4304-A67F-A2A6D830B70F}" destId="{35CBF58E-1CF9-4638-8D3F-AD6A67CF2D57}" srcOrd="0" destOrd="0" presId="urn:microsoft.com/office/officeart/2008/layout/NameandTitleOrganizationalChart"/>
    <dgm:cxn modelId="{88F9021A-5C80-48FA-8727-A283422E847C}" type="presParOf" srcId="{35CBF58E-1CF9-4638-8D3F-AD6A67CF2D57}" destId="{87DEBE2E-8046-486E-A486-82153537079F}" srcOrd="0" destOrd="0" presId="urn:microsoft.com/office/officeart/2008/layout/NameandTitleOrganizationalChart"/>
    <dgm:cxn modelId="{E61696C0-0548-4944-AB35-514389D2E317}" type="presParOf" srcId="{35CBF58E-1CF9-4638-8D3F-AD6A67CF2D57}" destId="{62C78D02-7213-48A7-8A98-E34DB9932544}" srcOrd="1" destOrd="0" presId="urn:microsoft.com/office/officeart/2008/layout/NameandTitleOrganizationalChart"/>
    <dgm:cxn modelId="{81DB81CA-9425-4FBE-B729-7AA88740D099}" type="presParOf" srcId="{35CBF58E-1CF9-4638-8D3F-AD6A67CF2D57}" destId="{E4EFD788-3FAB-4C01-BB29-D5EF079C1273}" srcOrd="2" destOrd="0" presId="urn:microsoft.com/office/officeart/2008/layout/NameandTitleOrganizationalChart"/>
    <dgm:cxn modelId="{B0904D6A-AC8D-4B13-BB08-723C5A85C9F3}" type="presParOf" srcId="{25D5EC83-71A5-4304-A67F-A2A6D830B70F}" destId="{29CCBE1C-835F-4017-8349-3B8ECC8A6DDA}" srcOrd="1" destOrd="0" presId="urn:microsoft.com/office/officeart/2008/layout/NameandTitleOrganizationalChart"/>
    <dgm:cxn modelId="{8876AFC3-593B-4DBC-B892-6CDF78B74BC8}" type="presParOf" srcId="{25D5EC83-71A5-4304-A67F-A2A6D830B70F}" destId="{7A5CED78-8B92-45CB-9C4B-28CB07C16B21}" srcOrd="2" destOrd="0" presId="urn:microsoft.com/office/officeart/2008/layout/NameandTitleOrganizationalChart"/>
    <dgm:cxn modelId="{20C637BB-03A3-4325-9ADE-F16BDECFD3F9}" type="presParOf" srcId="{AD15F2DB-44AC-4E72-9C57-42A8681CE614}" destId="{EAF5E3EB-2324-4EAB-BA9B-2DC03072A735}" srcOrd="2" destOrd="0" presId="urn:microsoft.com/office/officeart/2008/layout/NameandTitleOrganizationalChart"/>
    <dgm:cxn modelId="{85418362-58CD-409F-B21E-74A7EEEC8BA7}" type="presParOf" srcId="{EAF5E3EB-2324-4EAB-BA9B-2DC03072A735}" destId="{FFB6049B-61D6-47A4-9036-F979588D6EAD}" srcOrd="0" destOrd="0" presId="urn:microsoft.com/office/officeart/2008/layout/NameandTitleOrganizationalChart"/>
    <dgm:cxn modelId="{0F3EACD2-220F-4E2E-B237-8AA74A743FE4}" type="presParOf" srcId="{EAF5E3EB-2324-4EAB-BA9B-2DC03072A735}" destId="{31C8C0BC-3CF8-485A-94CB-1B6BFEE8CF48}" srcOrd="1" destOrd="0" presId="urn:microsoft.com/office/officeart/2008/layout/NameandTitleOrganizationalChart"/>
    <dgm:cxn modelId="{80FA085D-973F-4A77-BB38-0D03BF030617}" type="presParOf" srcId="{31C8C0BC-3CF8-485A-94CB-1B6BFEE8CF48}" destId="{42FC275A-14D0-4E2C-8855-344623CD5BAD}" srcOrd="0" destOrd="0" presId="urn:microsoft.com/office/officeart/2008/layout/NameandTitleOrganizationalChart"/>
    <dgm:cxn modelId="{26E5AFB4-A3F7-4EBF-B1E3-5876A8F19183}" type="presParOf" srcId="{42FC275A-14D0-4E2C-8855-344623CD5BAD}" destId="{54DCF95D-9E39-4222-A15D-309175DA1872}" srcOrd="0" destOrd="0" presId="urn:microsoft.com/office/officeart/2008/layout/NameandTitleOrganizationalChart"/>
    <dgm:cxn modelId="{A2C815BC-26CA-4411-81BB-61EAE47E2C2E}" type="presParOf" srcId="{42FC275A-14D0-4E2C-8855-344623CD5BAD}" destId="{8113DADC-320B-4777-924C-C0937EA707AE}" srcOrd="1" destOrd="0" presId="urn:microsoft.com/office/officeart/2008/layout/NameandTitleOrganizationalChart"/>
    <dgm:cxn modelId="{CF9A54CF-4137-45A4-9423-9393C1A7E935}" type="presParOf" srcId="{42FC275A-14D0-4E2C-8855-344623CD5BAD}" destId="{50F0DAEB-629A-49CE-B909-64B85C416427}" srcOrd="2" destOrd="0" presId="urn:microsoft.com/office/officeart/2008/layout/NameandTitleOrganizationalChart"/>
    <dgm:cxn modelId="{D3683C9C-505C-4909-B202-A6DCE932E644}" type="presParOf" srcId="{31C8C0BC-3CF8-485A-94CB-1B6BFEE8CF48}" destId="{48D06F61-D69F-48D6-91A4-70FF5544C09D}" srcOrd="1" destOrd="0" presId="urn:microsoft.com/office/officeart/2008/layout/NameandTitleOrganizationalChart"/>
    <dgm:cxn modelId="{E987D132-8C51-4878-8A07-124117A66B24}" type="presParOf" srcId="{31C8C0BC-3CF8-485A-94CB-1B6BFEE8CF48}" destId="{14687EFC-FB8F-4708-ADB1-97754385E66C}" srcOrd="2" destOrd="0" presId="urn:microsoft.com/office/officeart/2008/layout/NameandTitleOrganizationalChart"/>
    <dgm:cxn modelId="{7F883F98-3BE2-4034-909C-0545EFB31C31}" type="presParOf" srcId="{EAF5E3EB-2324-4EAB-BA9B-2DC03072A735}" destId="{C22A577D-F26A-4B32-8BB6-C44448E32877}" srcOrd="2" destOrd="0" presId="urn:microsoft.com/office/officeart/2008/layout/NameandTitleOrganizationalChart"/>
    <dgm:cxn modelId="{226D744F-7698-4D38-A7B1-BAAEC42C5E74}" type="presParOf" srcId="{EAF5E3EB-2324-4EAB-BA9B-2DC03072A735}" destId="{9E31A4B0-C2AA-4FE1-9D63-D7FBB191215B}" srcOrd="3" destOrd="0" presId="urn:microsoft.com/office/officeart/2008/layout/NameandTitleOrganizationalChart"/>
    <dgm:cxn modelId="{29365372-51FF-48F2-9C19-56F8C3368DB9}" type="presParOf" srcId="{9E31A4B0-C2AA-4FE1-9D63-D7FBB191215B}" destId="{BFD3DBE3-148E-4F8B-A021-DBD89301976A}" srcOrd="0" destOrd="0" presId="urn:microsoft.com/office/officeart/2008/layout/NameandTitleOrganizationalChart"/>
    <dgm:cxn modelId="{98D3B215-BB14-4728-8C28-1A3E937D505D}" type="presParOf" srcId="{BFD3DBE3-148E-4F8B-A021-DBD89301976A}" destId="{287CFF74-ABC8-4EEA-A08D-31A3272CB77E}" srcOrd="0" destOrd="0" presId="urn:microsoft.com/office/officeart/2008/layout/NameandTitleOrganizationalChart"/>
    <dgm:cxn modelId="{6EA1B6B6-2596-4F96-B063-EFCE3C119DF9}" type="presParOf" srcId="{BFD3DBE3-148E-4F8B-A021-DBD89301976A}" destId="{AC38FD4D-6A40-46E5-ABD3-A09978E5692A}" srcOrd="1" destOrd="0" presId="urn:microsoft.com/office/officeart/2008/layout/NameandTitleOrganizationalChart"/>
    <dgm:cxn modelId="{5B5EB24F-A9F0-48C6-BCAB-25A2D75BE4C8}" type="presParOf" srcId="{BFD3DBE3-148E-4F8B-A021-DBD89301976A}" destId="{1944A979-6BCD-42C8-AD5B-A64BF4A1FF0D}" srcOrd="2" destOrd="0" presId="urn:microsoft.com/office/officeart/2008/layout/NameandTitleOrganizationalChart"/>
    <dgm:cxn modelId="{C0A1D781-7B55-467B-BFE5-1046BCEB4B91}" type="presParOf" srcId="{9E31A4B0-C2AA-4FE1-9D63-D7FBB191215B}" destId="{DDF00C7D-74C0-411D-926B-6ECCEC48B686}" srcOrd="1" destOrd="0" presId="urn:microsoft.com/office/officeart/2008/layout/NameandTitleOrganizationalChart"/>
    <dgm:cxn modelId="{DD8A5C5D-5FD0-4E5D-BA05-459B4969BDF2}" type="presParOf" srcId="{9E31A4B0-C2AA-4FE1-9D63-D7FBB191215B}" destId="{A12CA660-6F58-4433-9859-0E36934DDB4B}" srcOrd="2" destOrd="0" presId="urn:microsoft.com/office/officeart/2008/layout/NameandTitleOrganizationalChar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BB24B4A-E727-4E3C-B3F9-40D58EAAD89E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F3DF409-9DE9-4CAD-A45A-1A9650F09213}">
      <dgm:prSet phldrT="[Text]" custT="1"/>
      <dgm:spPr>
        <a:solidFill>
          <a:srgbClr val="CCCCFF"/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Leitung</a:t>
          </a:r>
        </a:p>
        <a:p>
          <a:pPr algn="ctr"/>
          <a:endParaRPr lang="de-DE" sz="8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2CF0FB30-77AD-45F3-B3E7-CC8A09F4F197}" type="parTrans" cxnId="{85DBD0E0-6FA0-4B76-8BE2-14E45D83DDB8}">
      <dgm:prSet/>
      <dgm:spPr/>
      <dgm:t>
        <a:bodyPr/>
        <a:lstStyle/>
        <a:p>
          <a:pPr algn="ctr"/>
          <a:endParaRPr lang="de-DE" sz="800" b="1">
            <a:latin typeface="Arial" pitchFamily="34" charset="0"/>
            <a:cs typeface="Arial" pitchFamily="34" charset="0"/>
          </a:endParaRPr>
        </a:p>
      </dgm:t>
    </dgm:pt>
    <dgm:pt modelId="{0E4880EE-49EA-4E16-A445-7168EC0257A3}" type="sibTrans" cxnId="{85DBD0E0-6FA0-4B76-8BE2-14E45D83DDB8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de-DE" sz="800" b="1">
              <a:latin typeface="Source Sans Pro" panose="020B0503030403020204" pitchFamily="34" charset="0"/>
              <a:cs typeface="Arial" pitchFamily="34" charset="0"/>
            </a:rPr>
            <a:t>Heiko Thies</a:t>
          </a:r>
          <a:endParaRPr lang="de-DE" sz="800" b="1" dirty="0">
            <a:latin typeface="Source Sans Pro" panose="020B0503030403020204" pitchFamily="34" charset="0"/>
            <a:cs typeface="Arial" pitchFamily="34" charset="0"/>
          </a:endParaRPr>
        </a:p>
      </dgm:t>
    </dgm:pt>
    <dgm:pt modelId="{D747176A-BDAF-443B-A9B9-87EA26F5969D}">
      <dgm:prSet phldrT="[Text]" custT="1"/>
      <dgm:spPr>
        <a:solidFill>
          <a:srgbClr val="CCCCFF"/>
        </a:solidFill>
        <a:ln w="19050"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Manager</a:t>
          </a:r>
          <a:b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NORD+OST</a:t>
          </a:r>
          <a:b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A5FF7D3E-64BB-40A5-B1C1-9FF40D1679FD}" type="parTrans" cxnId="{ABA9A501-4F35-453C-9E25-B3C1212A375B}">
      <dgm:prSet/>
      <dgm:spPr/>
      <dgm:t>
        <a:bodyPr/>
        <a:lstStyle/>
        <a:p>
          <a:pPr algn="ctr"/>
          <a:endParaRPr lang="de-DE" sz="800" b="1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A01941C9-C5D3-4632-B545-3D74D2D35CB8}" type="sibTrans" cxnId="{ABA9A501-4F35-453C-9E25-B3C1212A375B}">
      <dgm:prSet custT="1"/>
      <dgm:spPr>
        <a:solidFill>
          <a:schemeClr val="accent4">
            <a:lumMod val="20000"/>
            <a:lumOff val="80000"/>
            <a:alpha val="89804"/>
          </a:scheme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Yvonne Bonnes</a:t>
          </a:r>
        </a:p>
      </dgm:t>
    </dgm:pt>
    <dgm:pt modelId="{CBFAF9B5-FF17-4D37-AF6F-97DDB99D06F9}">
      <dgm:prSet phldrT="[Text]" custT="1"/>
      <dgm:spPr>
        <a:solidFill>
          <a:srgbClr val="CCCCFF"/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Manager WEST+MITTE</a:t>
          </a:r>
          <a:b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D9C58EE8-5BD8-4340-B59E-00B51079D924}" type="parTrans" cxnId="{AD9D1022-FA3E-47C5-BB5E-105E424FB4CC}">
      <dgm:prSet/>
      <dgm:spPr/>
      <dgm:t>
        <a:bodyPr/>
        <a:lstStyle/>
        <a:p>
          <a:pPr algn="ctr"/>
          <a:endParaRPr lang="de-DE" sz="800" b="1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DE4D1848-3565-4467-94CB-06050E72BC11}" type="sibTrans" cxnId="{AD9D1022-FA3E-47C5-BB5E-105E424FB4CC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Susanne Schwerter</a:t>
          </a:r>
        </a:p>
      </dgm:t>
    </dgm:pt>
    <dgm:pt modelId="{B0E619A6-63CB-49A1-9759-88C2AF3BA3CD}">
      <dgm:prSet custT="1"/>
      <dgm:spPr>
        <a:solidFill>
          <a:srgbClr val="CCCCFF"/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Manager</a:t>
          </a:r>
          <a:b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SÜD+AUSLAND</a:t>
          </a:r>
          <a:b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4CA8A4BB-3B42-49AC-AED7-A39D61DEB660}" type="parTrans" cxnId="{0B09072B-7025-4BA3-B3E7-E1FEE6C8E88A}">
      <dgm:prSet/>
      <dgm:spPr/>
      <dgm:t>
        <a:bodyPr/>
        <a:lstStyle/>
        <a:p>
          <a:pPr algn="ctr"/>
          <a:endParaRPr lang="de-DE" sz="800" b="1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3C897439-5864-44F7-9343-4CA7ACD351CB}" type="sibTrans" cxnId="{0B09072B-7025-4BA3-B3E7-E1FEE6C8E88A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Heiko Thies</a:t>
          </a:r>
        </a:p>
      </dgm:t>
    </dgm:pt>
    <dgm:pt modelId="{A4BD38C1-A36C-4E10-B901-66350B574CF5}">
      <dgm:prSet custT="1"/>
      <dgm:spPr>
        <a:solidFill>
          <a:srgbClr val="CCCCFF"/>
        </a:solidFill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algn="ctr"/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64B99373-2561-4977-9471-35EBEDA9D8D8}" type="parTrans" cxnId="{C3CB5946-7A9E-4A7C-80C6-B8BF28807652}">
      <dgm:prSet/>
      <dgm:spPr/>
      <dgm:t>
        <a:bodyPr/>
        <a:lstStyle/>
        <a:p>
          <a:pPr algn="ctr"/>
          <a:endParaRPr lang="de-DE" sz="800" b="1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D1DECE32-6738-41D3-9C4E-0F9C4D16C3EE}" type="sibTrans" cxnId="{C3CB5946-7A9E-4A7C-80C6-B8BF28807652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Linda Meichsner</a:t>
          </a:r>
        </a:p>
      </dgm:t>
    </dgm:pt>
    <dgm:pt modelId="{9B1AF792-9C80-44C8-A206-0400DD4FE3CD}" type="asst">
      <dgm:prSet custT="1"/>
      <dgm:spPr>
        <a:solidFill>
          <a:srgbClr val="CCCCFF"/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algn="ctr"/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9DBA1152-62AD-4BD6-9E17-30467D4C0CD7}" type="parTrans" cxnId="{8E4CCB30-3EEE-428F-B1AC-B3B9C60C21B5}">
      <dgm:prSet/>
      <dgm:spPr/>
      <dgm:t>
        <a:bodyPr/>
        <a:lstStyle/>
        <a:p>
          <a:pPr algn="ctr"/>
          <a:endParaRPr lang="de-DE" sz="800" b="1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B42A6CC6-AB47-46CC-BCE2-FD71503E5BD9}" type="sibTrans" cxnId="{8E4CCB30-3EEE-428F-B1AC-B3B9C60C21B5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Dörthe Stratemeier</a:t>
          </a:r>
        </a:p>
      </dgm:t>
    </dgm:pt>
    <dgm:pt modelId="{EA55C51E-490F-42DF-ACA5-948E30406E0B}" type="asst">
      <dgm:prSet custT="1"/>
      <dgm:spPr>
        <a:solidFill>
          <a:srgbClr val="CCCCFF"/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algn="ctr"/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3BC9DBFB-7C64-41AC-940C-15C14BB19CD3}" type="parTrans" cxnId="{C5B87438-3D24-414E-8748-995913575E4A}">
      <dgm:prSet/>
      <dgm:spPr/>
      <dgm:t>
        <a:bodyPr/>
        <a:lstStyle/>
        <a:p>
          <a:pPr algn="ctr"/>
          <a:endParaRPr lang="de-DE" sz="800" b="1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576137E9-E510-4F8A-BF6B-FF476E788CB3}" type="sibTrans" cxnId="{C5B87438-3D24-414E-8748-995913575E4A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Ellen Köllges</a:t>
          </a:r>
        </a:p>
      </dgm:t>
    </dgm:pt>
    <dgm:pt modelId="{89138225-080A-49D7-8F3C-E2B819D3B4FB}">
      <dgm:prSet custT="1"/>
      <dgm:spPr>
        <a:solidFill>
          <a:srgbClr val="CCCCFF"/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algn="ctr"/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897B0E89-A2DF-474F-A9D1-DE22B45D0879}" type="parTrans" cxnId="{A5EA8C8E-4B6A-4909-B4A6-835B97D7F23D}">
      <dgm:prSet/>
      <dgm:spPr>
        <a:ln>
          <a:solidFill>
            <a:srgbClr val="0099CC"/>
          </a:solidFill>
        </a:ln>
      </dgm:spPr>
      <dgm:t>
        <a:bodyPr/>
        <a:lstStyle/>
        <a:p>
          <a:pPr algn="ctr"/>
          <a:endParaRPr lang="de-DE" sz="800" b="1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EDB4E0EB-F7DF-4191-AD2C-E48AA5B4F8B3}" type="sibTrans" cxnId="{A5EA8C8E-4B6A-4909-B4A6-835B97D7F23D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Melanie Bienek</a:t>
          </a:r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AD146E3E-8057-4266-846E-38DAFB678E93}">
      <dgm:prSet custT="1"/>
      <dgm:spPr>
        <a:solidFill>
          <a:srgbClr val="CCCCFF"/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algn="ctr"/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4DA5FAA7-D1AF-4429-B5F4-CB847EF9D176}" type="parTrans" cxnId="{CAD57672-66E6-467F-B2D6-C22676BF0C57}">
      <dgm:prSet/>
      <dgm:spPr>
        <a:ln>
          <a:solidFill>
            <a:srgbClr val="0099CC"/>
          </a:solidFill>
        </a:ln>
      </dgm:spPr>
      <dgm:t>
        <a:bodyPr/>
        <a:lstStyle/>
        <a:p>
          <a:pPr algn="ctr"/>
          <a:endParaRPr lang="de-DE" sz="800" b="1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66ECA0B2-31AC-4712-BCEB-85F2B54D6BCF}" type="sibTrans" cxnId="{CAD57672-66E6-467F-B2D6-C22676BF0C57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Dominic Sandfort</a:t>
          </a:r>
        </a:p>
      </dgm:t>
    </dgm:pt>
    <dgm:pt modelId="{AB5B51A4-EA63-4FD9-9174-EE76E56A7C85}">
      <dgm:prSet custT="1"/>
      <dgm:spPr>
        <a:solidFill>
          <a:srgbClr val="CCCCFF"/>
        </a:solidFill>
        <a:ln>
          <a:solidFill>
            <a:srgbClr val="0099CC"/>
          </a:solidFill>
        </a:ln>
      </dgm:spPr>
      <dgm:t>
        <a:bodyPr/>
        <a:lstStyle/>
        <a:p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endParaRPr lang="de-DE" sz="800" b="1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C99F5AEF-B5C6-48B5-B865-1A45D1D230F7}" type="parTrans" cxnId="{68A1CD2E-AAA5-4FB3-9956-DE4C7064DF37}">
      <dgm:prSet/>
      <dgm:spPr>
        <a:ln>
          <a:solidFill>
            <a:srgbClr val="0099CC"/>
          </a:solidFill>
        </a:ln>
      </dgm:spPr>
      <dgm:t>
        <a:bodyPr/>
        <a:lstStyle/>
        <a:p>
          <a:endParaRPr lang="de-DE" sz="800" b="1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gm:t>
    </dgm:pt>
    <dgm:pt modelId="{CE1717BC-3742-4897-B9BC-6A1E7185ABEE}" type="sibTrans" cxnId="{68A1CD2E-AAA5-4FB3-9956-DE4C7064DF37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0099CC"/>
          </a:solidFill>
        </a:ln>
      </dgm:spPr>
      <dgm:t>
        <a:bodyPr/>
        <a:lstStyle/>
        <a:p>
          <a:pPr algn="ctr"/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Birgit Gessat</a:t>
          </a:r>
        </a:p>
      </dgm:t>
    </dgm:pt>
    <dgm:pt modelId="{D0DCDD2B-37AB-43DC-BB69-7E941AF7298B}">
      <dgm:prSet custT="1"/>
      <dgm:spPr>
        <a:solidFill>
          <a:srgbClr val="CCCCFF"/>
        </a:solidFill>
      </dgm:spPr>
      <dgm:t>
        <a:bodyPr/>
        <a:lstStyle/>
        <a:p>
          <a:r>
            <a:rPr lang="de-DE" sz="800" b="1" dirty="0">
              <a:solidFill>
                <a:schemeClr val="tx1"/>
              </a:solidFill>
              <a:latin typeface="Source Sans Pro" panose="020B0503030403020204" pitchFamily="34" charset="0"/>
            </a:rPr>
            <a:t>Assistenz</a:t>
          </a:r>
        </a:p>
        <a:p>
          <a:endParaRPr lang="de-DE" sz="800" b="1" dirty="0">
            <a:solidFill>
              <a:schemeClr val="tx1"/>
            </a:solidFill>
            <a:latin typeface="Source Sans Pro" panose="020B0503030403020204" pitchFamily="34" charset="0"/>
          </a:endParaRPr>
        </a:p>
      </dgm:t>
    </dgm:pt>
    <dgm:pt modelId="{EF96E556-22F1-489D-A659-81766E0F4C36}" type="parTrans" cxnId="{23D22F27-84F2-498D-A496-4960CF62A2D7}">
      <dgm:prSet/>
      <dgm:spPr/>
      <dgm:t>
        <a:bodyPr/>
        <a:lstStyle/>
        <a:p>
          <a:endParaRPr lang="de-DE"/>
        </a:p>
      </dgm:t>
    </dgm:pt>
    <dgm:pt modelId="{6F497D86-9376-47DF-A0E4-A336EDF97EC8}" type="sibTrans" cxnId="{23D22F27-84F2-498D-A496-4960CF62A2D7}">
      <dgm:prSet/>
      <dgm:spPr>
        <a:solidFill>
          <a:srgbClr val="DDDDDD">
            <a:alpha val="90000"/>
          </a:srgbClr>
        </a:solidFill>
      </dgm:spPr>
      <dgm:t>
        <a:bodyPr/>
        <a:lstStyle/>
        <a:p>
          <a:r>
            <a:rPr lang="de-DE" b="1" dirty="0"/>
            <a:t>Sebastian Heider</a:t>
          </a:r>
        </a:p>
      </dgm:t>
    </dgm:pt>
    <dgm:pt modelId="{D59218EF-8AC1-41D0-B15A-C80F720C149C}" type="pres">
      <dgm:prSet presAssocID="{7BB24B4A-E727-4E3C-B3F9-40D58EAAD89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D549762-13EC-4721-9E22-1EA8B70D0EAB}" type="pres">
      <dgm:prSet presAssocID="{8F3DF409-9DE9-4CAD-A45A-1A9650F09213}" presName="hierRoot1" presStyleCnt="0">
        <dgm:presLayoutVars>
          <dgm:hierBranch val="init"/>
        </dgm:presLayoutVars>
      </dgm:prSet>
      <dgm:spPr/>
    </dgm:pt>
    <dgm:pt modelId="{202D5277-180C-4EC8-8297-032AB4A665F7}" type="pres">
      <dgm:prSet presAssocID="{8F3DF409-9DE9-4CAD-A45A-1A9650F09213}" presName="rootComposite1" presStyleCnt="0"/>
      <dgm:spPr/>
    </dgm:pt>
    <dgm:pt modelId="{BD591A69-6A0D-44D1-A673-03180360EDD7}" type="pres">
      <dgm:prSet presAssocID="{8F3DF409-9DE9-4CAD-A45A-1A9650F09213}" presName="rootText1" presStyleLbl="node0" presStyleIdx="0" presStyleCnt="1">
        <dgm:presLayoutVars>
          <dgm:chMax/>
          <dgm:chPref val="3"/>
        </dgm:presLayoutVars>
      </dgm:prSet>
      <dgm:spPr/>
    </dgm:pt>
    <dgm:pt modelId="{46A8A663-5373-4B82-A6F6-1A53C9B849C3}" type="pres">
      <dgm:prSet presAssocID="{8F3DF409-9DE9-4CAD-A45A-1A9650F09213}" presName="titleText1" presStyleLbl="fgAcc0" presStyleIdx="0" presStyleCnt="1" custScaleX="108035" custLinFactNeighborX="-16734" custLinFactNeighborY="-43703">
        <dgm:presLayoutVars>
          <dgm:chMax val="0"/>
          <dgm:chPref val="0"/>
        </dgm:presLayoutVars>
      </dgm:prSet>
      <dgm:spPr/>
    </dgm:pt>
    <dgm:pt modelId="{F6BBD126-ED28-452B-B821-71552850F8E6}" type="pres">
      <dgm:prSet presAssocID="{8F3DF409-9DE9-4CAD-A45A-1A9650F09213}" presName="rootConnector1" presStyleLbl="node1" presStyleIdx="0" presStyleCnt="8"/>
      <dgm:spPr/>
    </dgm:pt>
    <dgm:pt modelId="{DA7FEAD3-84FF-4F3F-85E0-7676181CFDBD}" type="pres">
      <dgm:prSet presAssocID="{8F3DF409-9DE9-4CAD-A45A-1A9650F09213}" presName="hierChild2" presStyleCnt="0"/>
      <dgm:spPr/>
    </dgm:pt>
    <dgm:pt modelId="{313D78CC-D317-4194-82E4-A380CB822D70}" type="pres">
      <dgm:prSet presAssocID="{A5FF7D3E-64BB-40A5-B1C1-9FF40D1679FD}" presName="Name37" presStyleLbl="parChTrans1D2" presStyleIdx="0" presStyleCnt="3"/>
      <dgm:spPr/>
    </dgm:pt>
    <dgm:pt modelId="{327860DA-001A-4AFE-AEA2-C07B1ED838B8}" type="pres">
      <dgm:prSet presAssocID="{D747176A-BDAF-443B-A9B9-87EA26F5969D}" presName="hierRoot2" presStyleCnt="0">
        <dgm:presLayoutVars>
          <dgm:hierBranch val="init"/>
        </dgm:presLayoutVars>
      </dgm:prSet>
      <dgm:spPr/>
    </dgm:pt>
    <dgm:pt modelId="{5B45C0E7-B51F-4833-854C-50A08FB1A91F}" type="pres">
      <dgm:prSet presAssocID="{D747176A-BDAF-443B-A9B9-87EA26F5969D}" presName="rootComposite" presStyleCnt="0"/>
      <dgm:spPr/>
    </dgm:pt>
    <dgm:pt modelId="{8681AF09-E841-4D8A-8C4F-6EC40DEC4473}" type="pres">
      <dgm:prSet presAssocID="{D747176A-BDAF-443B-A9B9-87EA26F5969D}" presName="rootText" presStyleLbl="node1" presStyleIdx="0" presStyleCnt="8">
        <dgm:presLayoutVars>
          <dgm:chMax/>
          <dgm:chPref val="3"/>
        </dgm:presLayoutVars>
      </dgm:prSet>
      <dgm:spPr/>
    </dgm:pt>
    <dgm:pt modelId="{A28A91FE-6231-4192-87E6-A9F9ED22C8F3}" type="pres">
      <dgm:prSet presAssocID="{D747176A-BDAF-443B-A9B9-87EA26F5969D}" presName="titleText2" presStyleLbl="fgAcc1" presStyleIdx="0" presStyleCnt="8" custScaleX="109260" custScaleY="80530" custLinFactNeighborX="-17033" custLinFactNeighborY="-26917">
        <dgm:presLayoutVars>
          <dgm:chMax val="0"/>
          <dgm:chPref val="0"/>
        </dgm:presLayoutVars>
      </dgm:prSet>
      <dgm:spPr/>
    </dgm:pt>
    <dgm:pt modelId="{46B3483A-75BC-46B7-8425-F9A02A160825}" type="pres">
      <dgm:prSet presAssocID="{D747176A-BDAF-443B-A9B9-87EA26F5969D}" presName="rootConnector" presStyleLbl="node2" presStyleIdx="0" presStyleCnt="0"/>
      <dgm:spPr/>
    </dgm:pt>
    <dgm:pt modelId="{7C8D665D-82F1-4037-AD4C-CDA8CD25699C}" type="pres">
      <dgm:prSet presAssocID="{D747176A-BDAF-443B-A9B9-87EA26F5969D}" presName="hierChild4" presStyleCnt="0"/>
      <dgm:spPr/>
    </dgm:pt>
    <dgm:pt modelId="{4D139BBC-D8CE-41F1-8D95-265471720761}" type="pres">
      <dgm:prSet presAssocID="{64B99373-2561-4977-9471-35EBEDA9D8D8}" presName="Name37" presStyleLbl="parChTrans1D3" presStyleIdx="0" presStyleCnt="7"/>
      <dgm:spPr/>
    </dgm:pt>
    <dgm:pt modelId="{3C1F8703-8416-4AA5-A71B-D948AAD437DF}" type="pres">
      <dgm:prSet presAssocID="{A4BD38C1-A36C-4E10-B901-66350B574CF5}" presName="hierRoot2" presStyleCnt="0">
        <dgm:presLayoutVars>
          <dgm:hierBranch val="init"/>
        </dgm:presLayoutVars>
      </dgm:prSet>
      <dgm:spPr/>
    </dgm:pt>
    <dgm:pt modelId="{4A121638-BE37-4C99-B5F7-263229BCE4A7}" type="pres">
      <dgm:prSet presAssocID="{A4BD38C1-A36C-4E10-B901-66350B574CF5}" presName="rootComposite" presStyleCnt="0"/>
      <dgm:spPr/>
    </dgm:pt>
    <dgm:pt modelId="{79A42501-4360-43D4-92AF-9D16B4DE26D5}" type="pres">
      <dgm:prSet presAssocID="{A4BD38C1-A36C-4E10-B901-66350B574CF5}" presName="rootText" presStyleLbl="node1" presStyleIdx="1" presStyleCnt="8" custLinFactNeighborX="-682" custLinFactNeighborY="5348">
        <dgm:presLayoutVars>
          <dgm:chMax/>
          <dgm:chPref val="3"/>
        </dgm:presLayoutVars>
      </dgm:prSet>
      <dgm:spPr/>
    </dgm:pt>
    <dgm:pt modelId="{397DD3BA-6CBA-47B5-B153-0FF788E73ECD}" type="pres">
      <dgm:prSet presAssocID="{A4BD38C1-A36C-4E10-B901-66350B574CF5}" presName="titleText2" presStyleLbl="fgAcc1" presStyleIdx="1" presStyleCnt="8" custScaleX="105888" custLinFactNeighborX="-17666" custLinFactNeighborY="-28695">
        <dgm:presLayoutVars>
          <dgm:chMax val="0"/>
          <dgm:chPref val="0"/>
        </dgm:presLayoutVars>
      </dgm:prSet>
      <dgm:spPr/>
    </dgm:pt>
    <dgm:pt modelId="{0FE4FD04-39A7-4138-AEE6-2F1FF0764EB0}" type="pres">
      <dgm:prSet presAssocID="{A4BD38C1-A36C-4E10-B901-66350B574CF5}" presName="rootConnector" presStyleLbl="node3" presStyleIdx="0" presStyleCnt="0"/>
      <dgm:spPr/>
    </dgm:pt>
    <dgm:pt modelId="{BE5D564C-5F58-4FBF-9F02-562D950DACEF}" type="pres">
      <dgm:prSet presAssocID="{A4BD38C1-A36C-4E10-B901-66350B574CF5}" presName="hierChild4" presStyleCnt="0"/>
      <dgm:spPr/>
    </dgm:pt>
    <dgm:pt modelId="{0D870EF7-41BD-41DB-9F02-EB1EDE9B9FFC}" type="pres">
      <dgm:prSet presAssocID="{A4BD38C1-A36C-4E10-B901-66350B574CF5}" presName="hierChild5" presStyleCnt="0"/>
      <dgm:spPr/>
    </dgm:pt>
    <dgm:pt modelId="{FFEE04EA-2193-40A4-A208-EB86FE730205}" type="pres">
      <dgm:prSet presAssocID="{D747176A-BDAF-443B-A9B9-87EA26F5969D}" presName="hierChild5" presStyleCnt="0"/>
      <dgm:spPr/>
    </dgm:pt>
    <dgm:pt modelId="{13F813CD-B4EE-40FB-9022-90587922FB1C}" type="pres">
      <dgm:prSet presAssocID="{D9C58EE8-5BD8-4340-B59E-00B51079D924}" presName="Name37" presStyleLbl="parChTrans1D2" presStyleIdx="1" presStyleCnt="3"/>
      <dgm:spPr/>
    </dgm:pt>
    <dgm:pt modelId="{E3300E91-D26D-4F20-9482-1F6F84802DA9}" type="pres">
      <dgm:prSet presAssocID="{CBFAF9B5-FF17-4D37-AF6F-97DDB99D06F9}" presName="hierRoot2" presStyleCnt="0">
        <dgm:presLayoutVars>
          <dgm:hierBranch val="init"/>
        </dgm:presLayoutVars>
      </dgm:prSet>
      <dgm:spPr/>
    </dgm:pt>
    <dgm:pt modelId="{563B4304-9647-4D1F-86AD-70C419ABB8A6}" type="pres">
      <dgm:prSet presAssocID="{CBFAF9B5-FF17-4D37-AF6F-97DDB99D06F9}" presName="rootComposite" presStyleCnt="0"/>
      <dgm:spPr/>
    </dgm:pt>
    <dgm:pt modelId="{889D06B9-C652-4908-9D09-720304E25CFE}" type="pres">
      <dgm:prSet presAssocID="{CBFAF9B5-FF17-4D37-AF6F-97DDB99D06F9}" presName="rootText" presStyleLbl="node1" presStyleIdx="2" presStyleCnt="8">
        <dgm:presLayoutVars>
          <dgm:chMax/>
          <dgm:chPref val="3"/>
        </dgm:presLayoutVars>
      </dgm:prSet>
      <dgm:spPr/>
    </dgm:pt>
    <dgm:pt modelId="{FFE6FA2A-A94B-4F7E-B1FD-60293933D1B4}" type="pres">
      <dgm:prSet presAssocID="{CBFAF9B5-FF17-4D37-AF6F-97DDB99D06F9}" presName="titleText2" presStyleLbl="fgAcc1" presStyleIdx="2" presStyleCnt="8" custScaleX="108303" custScaleY="110260" custLinFactNeighborX="-17805" custLinFactNeighborY="-49886">
        <dgm:presLayoutVars>
          <dgm:chMax val="0"/>
          <dgm:chPref val="0"/>
        </dgm:presLayoutVars>
      </dgm:prSet>
      <dgm:spPr/>
    </dgm:pt>
    <dgm:pt modelId="{ACEEF3D6-B5C3-4795-A089-C61023581B37}" type="pres">
      <dgm:prSet presAssocID="{CBFAF9B5-FF17-4D37-AF6F-97DDB99D06F9}" presName="rootConnector" presStyleLbl="node2" presStyleIdx="0" presStyleCnt="0"/>
      <dgm:spPr/>
    </dgm:pt>
    <dgm:pt modelId="{34B74BE0-85D3-46AC-A3D6-5B6FB31B05E3}" type="pres">
      <dgm:prSet presAssocID="{CBFAF9B5-FF17-4D37-AF6F-97DDB99D06F9}" presName="hierChild4" presStyleCnt="0"/>
      <dgm:spPr/>
    </dgm:pt>
    <dgm:pt modelId="{2242D612-EE11-4E5C-A2B5-6CD86AF334B7}" type="pres">
      <dgm:prSet presAssocID="{CBFAF9B5-FF17-4D37-AF6F-97DDB99D06F9}" presName="hierChild5" presStyleCnt="0"/>
      <dgm:spPr/>
    </dgm:pt>
    <dgm:pt modelId="{41DD907F-7D74-4D50-AB34-9FCEEAA49AF9}" type="pres">
      <dgm:prSet presAssocID="{9DBA1152-62AD-4BD6-9E17-30467D4C0CD7}" presName="Name96" presStyleLbl="parChTrans1D3" presStyleIdx="1" presStyleCnt="7"/>
      <dgm:spPr/>
    </dgm:pt>
    <dgm:pt modelId="{BC7FA197-378C-4811-8523-46DA2307A35D}" type="pres">
      <dgm:prSet presAssocID="{9B1AF792-9C80-44C8-A206-0400DD4FE3CD}" presName="hierRoot3" presStyleCnt="0">
        <dgm:presLayoutVars>
          <dgm:hierBranch val="init"/>
        </dgm:presLayoutVars>
      </dgm:prSet>
      <dgm:spPr/>
    </dgm:pt>
    <dgm:pt modelId="{5EF1AB6A-98F8-40A0-AA37-BA097E8E685C}" type="pres">
      <dgm:prSet presAssocID="{9B1AF792-9C80-44C8-A206-0400DD4FE3CD}" presName="rootComposite3" presStyleCnt="0"/>
      <dgm:spPr/>
    </dgm:pt>
    <dgm:pt modelId="{CE139BB5-52B0-4CD3-90F6-0703B852C5A0}" type="pres">
      <dgm:prSet presAssocID="{9B1AF792-9C80-44C8-A206-0400DD4FE3CD}" presName="rootText3" presStyleLbl="asst1" presStyleIdx="0" presStyleCnt="2">
        <dgm:presLayoutVars>
          <dgm:chPref val="3"/>
        </dgm:presLayoutVars>
      </dgm:prSet>
      <dgm:spPr/>
    </dgm:pt>
    <dgm:pt modelId="{75D6F250-97A7-4889-B1D5-844ACF5ED6A8}" type="pres">
      <dgm:prSet presAssocID="{9B1AF792-9C80-44C8-A206-0400DD4FE3CD}" presName="titleText3" presStyleLbl="fgAcc2" presStyleIdx="0" presStyleCnt="2" custScaleX="109835" custScaleY="129908" custLinFactNeighborX="-16795" custLinFactNeighborY="-48789">
        <dgm:presLayoutVars>
          <dgm:chMax val="0"/>
          <dgm:chPref val="0"/>
        </dgm:presLayoutVars>
      </dgm:prSet>
      <dgm:spPr/>
    </dgm:pt>
    <dgm:pt modelId="{A1895828-35CD-4EEB-9D82-B459D4708928}" type="pres">
      <dgm:prSet presAssocID="{9B1AF792-9C80-44C8-A206-0400DD4FE3CD}" presName="rootConnector3" presStyleLbl="asst2" presStyleIdx="0" presStyleCnt="0"/>
      <dgm:spPr/>
    </dgm:pt>
    <dgm:pt modelId="{0F20C7A6-E5EB-40FD-8BA3-D21071922B0D}" type="pres">
      <dgm:prSet presAssocID="{9B1AF792-9C80-44C8-A206-0400DD4FE3CD}" presName="hierChild6" presStyleCnt="0"/>
      <dgm:spPr/>
    </dgm:pt>
    <dgm:pt modelId="{166B0346-F1FF-430B-B592-26EB2D7E56C5}" type="pres">
      <dgm:prSet presAssocID="{9B1AF792-9C80-44C8-A206-0400DD4FE3CD}" presName="hierChild7" presStyleCnt="0"/>
      <dgm:spPr/>
    </dgm:pt>
    <dgm:pt modelId="{3621E8E2-C522-4E87-99F6-AAC5C0B8F40A}" type="pres">
      <dgm:prSet presAssocID="{3BC9DBFB-7C64-41AC-940C-15C14BB19CD3}" presName="Name96" presStyleLbl="parChTrans1D3" presStyleIdx="2" presStyleCnt="7"/>
      <dgm:spPr/>
    </dgm:pt>
    <dgm:pt modelId="{A24B2676-EBE4-434A-AE55-2D7A6E995127}" type="pres">
      <dgm:prSet presAssocID="{EA55C51E-490F-42DF-ACA5-948E30406E0B}" presName="hierRoot3" presStyleCnt="0">
        <dgm:presLayoutVars>
          <dgm:hierBranch val="init"/>
        </dgm:presLayoutVars>
      </dgm:prSet>
      <dgm:spPr/>
    </dgm:pt>
    <dgm:pt modelId="{CA9BF57D-52D8-4F34-9C32-1E09B04F677E}" type="pres">
      <dgm:prSet presAssocID="{EA55C51E-490F-42DF-ACA5-948E30406E0B}" presName="rootComposite3" presStyleCnt="0"/>
      <dgm:spPr/>
    </dgm:pt>
    <dgm:pt modelId="{6AA370DB-5BDB-4DFC-97D1-3BFF574963FB}" type="pres">
      <dgm:prSet presAssocID="{EA55C51E-490F-42DF-ACA5-948E30406E0B}" presName="rootText3" presStyleLbl="asst1" presStyleIdx="1" presStyleCnt="2">
        <dgm:presLayoutVars>
          <dgm:chPref val="3"/>
        </dgm:presLayoutVars>
      </dgm:prSet>
      <dgm:spPr/>
    </dgm:pt>
    <dgm:pt modelId="{01C30605-3DB5-4E23-8694-524777A429E5}" type="pres">
      <dgm:prSet presAssocID="{EA55C51E-490F-42DF-ACA5-948E30406E0B}" presName="titleText3" presStyleLbl="fgAcc2" presStyleIdx="1" presStyleCnt="2" custScaleX="110160" custScaleY="113354" custLinFactNeighborX="-16852" custLinFactNeighborY="-48001">
        <dgm:presLayoutVars>
          <dgm:chMax val="0"/>
          <dgm:chPref val="0"/>
        </dgm:presLayoutVars>
      </dgm:prSet>
      <dgm:spPr/>
    </dgm:pt>
    <dgm:pt modelId="{BE1DAC78-8D5C-47C7-BEAF-5B26B2C6D55D}" type="pres">
      <dgm:prSet presAssocID="{EA55C51E-490F-42DF-ACA5-948E30406E0B}" presName="rootConnector3" presStyleLbl="asst2" presStyleIdx="0" presStyleCnt="0"/>
      <dgm:spPr/>
    </dgm:pt>
    <dgm:pt modelId="{716F7334-ECAD-4197-93F7-37868C646C20}" type="pres">
      <dgm:prSet presAssocID="{EA55C51E-490F-42DF-ACA5-948E30406E0B}" presName="hierChild6" presStyleCnt="0"/>
      <dgm:spPr/>
    </dgm:pt>
    <dgm:pt modelId="{103A05E4-26C6-48F2-A4B1-11A1DB3B368A}" type="pres">
      <dgm:prSet presAssocID="{EA55C51E-490F-42DF-ACA5-948E30406E0B}" presName="hierChild7" presStyleCnt="0"/>
      <dgm:spPr/>
    </dgm:pt>
    <dgm:pt modelId="{48675726-FD0F-49A1-A0B8-E75034B6B943}" type="pres">
      <dgm:prSet presAssocID="{4CA8A4BB-3B42-49AC-AED7-A39D61DEB660}" presName="Name37" presStyleLbl="parChTrans1D2" presStyleIdx="2" presStyleCnt="3"/>
      <dgm:spPr/>
    </dgm:pt>
    <dgm:pt modelId="{6D8AE007-7D15-4256-A40B-6431981CC525}" type="pres">
      <dgm:prSet presAssocID="{B0E619A6-63CB-49A1-9759-88C2AF3BA3CD}" presName="hierRoot2" presStyleCnt="0">
        <dgm:presLayoutVars>
          <dgm:hierBranch val="init"/>
        </dgm:presLayoutVars>
      </dgm:prSet>
      <dgm:spPr/>
    </dgm:pt>
    <dgm:pt modelId="{ADE4D076-7F56-49AD-952C-8580BC5D239C}" type="pres">
      <dgm:prSet presAssocID="{B0E619A6-63CB-49A1-9759-88C2AF3BA3CD}" presName="rootComposite" presStyleCnt="0"/>
      <dgm:spPr/>
    </dgm:pt>
    <dgm:pt modelId="{E0264834-F5FE-48F4-93C8-8DB050D35EFE}" type="pres">
      <dgm:prSet presAssocID="{B0E619A6-63CB-49A1-9759-88C2AF3BA3CD}" presName="rootText" presStyleLbl="node1" presStyleIdx="3" presStyleCnt="8">
        <dgm:presLayoutVars>
          <dgm:chMax/>
          <dgm:chPref val="3"/>
        </dgm:presLayoutVars>
      </dgm:prSet>
      <dgm:spPr/>
    </dgm:pt>
    <dgm:pt modelId="{C0868C2F-279A-425F-B337-68B92ED345E2}" type="pres">
      <dgm:prSet presAssocID="{B0E619A6-63CB-49A1-9759-88C2AF3BA3CD}" presName="titleText2" presStyleLbl="fgAcc1" presStyleIdx="3" presStyleCnt="8" custScaleX="105389" custScaleY="109498" custLinFactNeighborX="-16212" custLinFactNeighborY="-44264">
        <dgm:presLayoutVars>
          <dgm:chMax val="0"/>
          <dgm:chPref val="0"/>
        </dgm:presLayoutVars>
      </dgm:prSet>
      <dgm:spPr/>
    </dgm:pt>
    <dgm:pt modelId="{1480E6DF-D7C3-4822-9A02-4FDA5F572440}" type="pres">
      <dgm:prSet presAssocID="{B0E619A6-63CB-49A1-9759-88C2AF3BA3CD}" presName="rootConnector" presStyleLbl="node2" presStyleIdx="0" presStyleCnt="0"/>
      <dgm:spPr/>
    </dgm:pt>
    <dgm:pt modelId="{EF5587CF-A534-43B1-B1DE-A3B98FB1D1FD}" type="pres">
      <dgm:prSet presAssocID="{B0E619A6-63CB-49A1-9759-88C2AF3BA3CD}" presName="hierChild4" presStyleCnt="0"/>
      <dgm:spPr/>
    </dgm:pt>
    <dgm:pt modelId="{3B55120A-C134-4CB1-8F35-1825FB072A3D}" type="pres">
      <dgm:prSet presAssocID="{897B0E89-A2DF-474F-A9D1-DE22B45D0879}" presName="Name37" presStyleLbl="parChTrans1D3" presStyleIdx="3" presStyleCnt="7"/>
      <dgm:spPr/>
    </dgm:pt>
    <dgm:pt modelId="{254139DB-E25F-479E-B652-62EEB00AB83E}" type="pres">
      <dgm:prSet presAssocID="{89138225-080A-49D7-8F3C-E2B819D3B4FB}" presName="hierRoot2" presStyleCnt="0">
        <dgm:presLayoutVars>
          <dgm:hierBranch val="init"/>
        </dgm:presLayoutVars>
      </dgm:prSet>
      <dgm:spPr/>
    </dgm:pt>
    <dgm:pt modelId="{1AD95A24-919D-42BA-88F4-48FE687752C9}" type="pres">
      <dgm:prSet presAssocID="{89138225-080A-49D7-8F3C-E2B819D3B4FB}" presName="rootComposite" presStyleCnt="0"/>
      <dgm:spPr/>
    </dgm:pt>
    <dgm:pt modelId="{9A3EA6E0-BC86-4C1E-A060-6F4C6D530260}" type="pres">
      <dgm:prSet presAssocID="{89138225-080A-49D7-8F3C-E2B819D3B4FB}" presName="rootText" presStyleLbl="node1" presStyleIdx="4" presStyleCnt="8">
        <dgm:presLayoutVars>
          <dgm:chMax/>
          <dgm:chPref val="3"/>
        </dgm:presLayoutVars>
      </dgm:prSet>
      <dgm:spPr/>
    </dgm:pt>
    <dgm:pt modelId="{22044D0C-CA69-41EF-A30B-43685C5EFDC9}" type="pres">
      <dgm:prSet presAssocID="{89138225-080A-49D7-8F3C-E2B819D3B4FB}" presName="titleText2" presStyleLbl="fgAcc1" presStyleIdx="4" presStyleCnt="8" custScaleX="110295" custScaleY="108374" custLinFactNeighborX="-17873" custLinFactNeighborY="-48377">
        <dgm:presLayoutVars>
          <dgm:chMax val="0"/>
          <dgm:chPref val="0"/>
        </dgm:presLayoutVars>
      </dgm:prSet>
      <dgm:spPr/>
    </dgm:pt>
    <dgm:pt modelId="{BE27E2EC-12FF-4E4C-A07B-969DCD1A49D9}" type="pres">
      <dgm:prSet presAssocID="{89138225-080A-49D7-8F3C-E2B819D3B4FB}" presName="rootConnector" presStyleLbl="node3" presStyleIdx="0" presStyleCnt="0"/>
      <dgm:spPr/>
    </dgm:pt>
    <dgm:pt modelId="{AA12B7D2-5396-4A5F-9731-C39CA03072CA}" type="pres">
      <dgm:prSet presAssocID="{89138225-080A-49D7-8F3C-E2B819D3B4FB}" presName="hierChild4" presStyleCnt="0"/>
      <dgm:spPr/>
    </dgm:pt>
    <dgm:pt modelId="{0251A502-FC48-4908-8407-5111BCC676FE}" type="pres">
      <dgm:prSet presAssocID="{89138225-080A-49D7-8F3C-E2B819D3B4FB}" presName="hierChild5" presStyleCnt="0"/>
      <dgm:spPr/>
    </dgm:pt>
    <dgm:pt modelId="{B4378590-CBB2-46DE-A00B-27FCA5E84F72}" type="pres">
      <dgm:prSet presAssocID="{4DA5FAA7-D1AF-4429-B5F4-CB847EF9D176}" presName="Name37" presStyleLbl="parChTrans1D3" presStyleIdx="4" presStyleCnt="7"/>
      <dgm:spPr/>
    </dgm:pt>
    <dgm:pt modelId="{18DD6AE9-5AB8-4830-AAE5-C106C0F3EB8E}" type="pres">
      <dgm:prSet presAssocID="{AD146E3E-8057-4266-846E-38DAFB678E93}" presName="hierRoot2" presStyleCnt="0">
        <dgm:presLayoutVars>
          <dgm:hierBranch val="init"/>
        </dgm:presLayoutVars>
      </dgm:prSet>
      <dgm:spPr/>
    </dgm:pt>
    <dgm:pt modelId="{E0B1F675-4C4D-4507-B53C-0332397B6FAB}" type="pres">
      <dgm:prSet presAssocID="{AD146E3E-8057-4266-846E-38DAFB678E93}" presName="rootComposite" presStyleCnt="0"/>
      <dgm:spPr/>
    </dgm:pt>
    <dgm:pt modelId="{00F9B51D-8DA0-4930-AC74-4AF6D62A1AF6}" type="pres">
      <dgm:prSet presAssocID="{AD146E3E-8057-4266-846E-38DAFB678E93}" presName="rootText" presStyleLbl="node1" presStyleIdx="5" presStyleCnt="8">
        <dgm:presLayoutVars>
          <dgm:chMax/>
          <dgm:chPref val="3"/>
        </dgm:presLayoutVars>
      </dgm:prSet>
      <dgm:spPr/>
    </dgm:pt>
    <dgm:pt modelId="{7F444C5E-77AC-4336-9C09-121F5BEB3A07}" type="pres">
      <dgm:prSet presAssocID="{AD146E3E-8057-4266-846E-38DAFB678E93}" presName="titleText2" presStyleLbl="fgAcc1" presStyleIdx="5" presStyleCnt="8" custScaleX="104642" custScaleY="97161" custLinFactNeighborX="-16169" custLinFactNeighborY="-43498">
        <dgm:presLayoutVars>
          <dgm:chMax val="0"/>
          <dgm:chPref val="0"/>
        </dgm:presLayoutVars>
      </dgm:prSet>
      <dgm:spPr/>
    </dgm:pt>
    <dgm:pt modelId="{E8BF9111-D94D-4CF9-8DAF-F1BA4D6E9D2B}" type="pres">
      <dgm:prSet presAssocID="{AD146E3E-8057-4266-846E-38DAFB678E93}" presName="rootConnector" presStyleLbl="node3" presStyleIdx="0" presStyleCnt="0"/>
      <dgm:spPr/>
    </dgm:pt>
    <dgm:pt modelId="{4835A1D4-F2A5-4084-AE16-4DAACC12F3E7}" type="pres">
      <dgm:prSet presAssocID="{AD146E3E-8057-4266-846E-38DAFB678E93}" presName="hierChild4" presStyleCnt="0"/>
      <dgm:spPr/>
    </dgm:pt>
    <dgm:pt modelId="{1404B36F-E41F-43AB-88E6-0B6524186B01}" type="pres">
      <dgm:prSet presAssocID="{AD146E3E-8057-4266-846E-38DAFB678E93}" presName="hierChild5" presStyleCnt="0"/>
      <dgm:spPr/>
    </dgm:pt>
    <dgm:pt modelId="{3493A4BA-DA39-4325-A06D-2FF334F0CC4A}" type="pres">
      <dgm:prSet presAssocID="{C99F5AEF-B5C6-48B5-B865-1A45D1D230F7}" presName="Name37" presStyleLbl="parChTrans1D3" presStyleIdx="5" presStyleCnt="7"/>
      <dgm:spPr/>
    </dgm:pt>
    <dgm:pt modelId="{9DBA4879-27A8-4542-B9F4-7051236632B5}" type="pres">
      <dgm:prSet presAssocID="{AB5B51A4-EA63-4FD9-9174-EE76E56A7C85}" presName="hierRoot2" presStyleCnt="0">
        <dgm:presLayoutVars>
          <dgm:hierBranch val="init"/>
        </dgm:presLayoutVars>
      </dgm:prSet>
      <dgm:spPr/>
    </dgm:pt>
    <dgm:pt modelId="{5A64CFF4-0CE9-4785-AEF8-1D56DDF35325}" type="pres">
      <dgm:prSet presAssocID="{AB5B51A4-EA63-4FD9-9174-EE76E56A7C85}" presName="rootComposite" presStyleCnt="0"/>
      <dgm:spPr/>
    </dgm:pt>
    <dgm:pt modelId="{C208ADC2-C263-4C99-ABD1-217B5BFCFE3C}" type="pres">
      <dgm:prSet presAssocID="{AB5B51A4-EA63-4FD9-9174-EE76E56A7C85}" presName="rootText" presStyleLbl="node1" presStyleIdx="6" presStyleCnt="8">
        <dgm:presLayoutVars>
          <dgm:chMax/>
          <dgm:chPref val="3"/>
        </dgm:presLayoutVars>
      </dgm:prSet>
      <dgm:spPr/>
    </dgm:pt>
    <dgm:pt modelId="{FFC99B14-81B0-4189-BA72-0D7002BE9512}" type="pres">
      <dgm:prSet presAssocID="{AB5B51A4-EA63-4FD9-9174-EE76E56A7C85}" presName="titleText2" presStyleLbl="fgAcc1" presStyleIdx="6" presStyleCnt="8" custScaleX="105202" custScaleY="114208" custLinFactNeighborX="-17141" custLinFactNeighborY="-41138">
        <dgm:presLayoutVars>
          <dgm:chMax val="0"/>
          <dgm:chPref val="0"/>
        </dgm:presLayoutVars>
      </dgm:prSet>
      <dgm:spPr/>
    </dgm:pt>
    <dgm:pt modelId="{76F3FB15-8562-4B1C-A475-4C5A0F81A75D}" type="pres">
      <dgm:prSet presAssocID="{AB5B51A4-EA63-4FD9-9174-EE76E56A7C85}" presName="rootConnector" presStyleLbl="node3" presStyleIdx="0" presStyleCnt="0"/>
      <dgm:spPr/>
    </dgm:pt>
    <dgm:pt modelId="{F9DB5949-1034-4305-BD2D-3D41559D76C7}" type="pres">
      <dgm:prSet presAssocID="{AB5B51A4-EA63-4FD9-9174-EE76E56A7C85}" presName="hierChild4" presStyleCnt="0"/>
      <dgm:spPr/>
    </dgm:pt>
    <dgm:pt modelId="{12E73AB5-2F42-4628-A0B8-A68F5594B39E}" type="pres">
      <dgm:prSet presAssocID="{AB5B51A4-EA63-4FD9-9174-EE76E56A7C85}" presName="hierChild5" presStyleCnt="0"/>
      <dgm:spPr/>
    </dgm:pt>
    <dgm:pt modelId="{272CD35E-C64B-41AA-B5CE-DDF087162FCD}" type="pres">
      <dgm:prSet presAssocID="{EF96E556-22F1-489D-A659-81766E0F4C36}" presName="Name37" presStyleLbl="parChTrans1D3" presStyleIdx="6" presStyleCnt="7"/>
      <dgm:spPr/>
    </dgm:pt>
    <dgm:pt modelId="{364F189C-2778-430A-882F-9CE910AA1798}" type="pres">
      <dgm:prSet presAssocID="{D0DCDD2B-37AB-43DC-BB69-7E941AF7298B}" presName="hierRoot2" presStyleCnt="0">
        <dgm:presLayoutVars>
          <dgm:hierBranch val="init"/>
        </dgm:presLayoutVars>
      </dgm:prSet>
      <dgm:spPr/>
    </dgm:pt>
    <dgm:pt modelId="{AAC9C689-7BFF-4064-9A9B-A9CACFE3566E}" type="pres">
      <dgm:prSet presAssocID="{D0DCDD2B-37AB-43DC-BB69-7E941AF7298B}" presName="rootComposite" presStyleCnt="0"/>
      <dgm:spPr/>
    </dgm:pt>
    <dgm:pt modelId="{55A81D4D-F9ED-46FB-B886-442A547B0C38}" type="pres">
      <dgm:prSet presAssocID="{D0DCDD2B-37AB-43DC-BB69-7E941AF7298B}" presName="rootText" presStyleLbl="node1" presStyleIdx="7" presStyleCnt="8">
        <dgm:presLayoutVars>
          <dgm:chMax/>
          <dgm:chPref val="3"/>
        </dgm:presLayoutVars>
      </dgm:prSet>
      <dgm:spPr/>
    </dgm:pt>
    <dgm:pt modelId="{D520E77A-1870-489B-A1E5-9A6B63D4A7B6}" type="pres">
      <dgm:prSet presAssocID="{D0DCDD2B-37AB-43DC-BB69-7E941AF7298B}" presName="titleText2" presStyleLbl="fgAcc1" presStyleIdx="7" presStyleCnt="8" custLinFactNeighborX="-16272" custLinFactNeighborY="-53010">
        <dgm:presLayoutVars>
          <dgm:chMax val="0"/>
          <dgm:chPref val="0"/>
        </dgm:presLayoutVars>
      </dgm:prSet>
      <dgm:spPr/>
    </dgm:pt>
    <dgm:pt modelId="{0BED4AFF-7D30-47D2-9056-ECA8287549C8}" type="pres">
      <dgm:prSet presAssocID="{D0DCDD2B-37AB-43DC-BB69-7E941AF7298B}" presName="rootConnector" presStyleLbl="node3" presStyleIdx="0" presStyleCnt="0"/>
      <dgm:spPr/>
    </dgm:pt>
    <dgm:pt modelId="{C11B975E-129D-4662-B314-32645CC344B6}" type="pres">
      <dgm:prSet presAssocID="{D0DCDD2B-37AB-43DC-BB69-7E941AF7298B}" presName="hierChild4" presStyleCnt="0"/>
      <dgm:spPr/>
    </dgm:pt>
    <dgm:pt modelId="{0A97A7E5-9C06-45C7-AA3F-81030FB7C6CB}" type="pres">
      <dgm:prSet presAssocID="{D0DCDD2B-37AB-43DC-BB69-7E941AF7298B}" presName="hierChild5" presStyleCnt="0"/>
      <dgm:spPr/>
    </dgm:pt>
    <dgm:pt modelId="{81D4381C-CDBE-497F-95B2-B98A079D37BB}" type="pres">
      <dgm:prSet presAssocID="{B0E619A6-63CB-49A1-9759-88C2AF3BA3CD}" presName="hierChild5" presStyleCnt="0"/>
      <dgm:spPr/>
    </dgm:pt>
    <dgm:pt modelId="{D1983432-4B33-42DE-B764-5994789B141A}" type="pres">
      <dgm:prSet presAssocID="{8F3DF409-9DE9-4CAD-A45A-1A9650F09213}" presName="hierChild3" presStyleCnt="0"/>
      <dgm:spPr/>
    </dgm:pt>
  </dgm:ptLst>
  <dgm:cxnLst>
    <dgm:cxn modelId="{60929101-2AA8-4A52-8FA3-4C94A86DA474}" type="presOf" srcId="{D0DCDD2B-37AB-43DC-BB69-7E941AF7298B}" destId="{0BED4AFF-7D30-47D2-9056-ECA8287549C8}" srcOrd="1" destOrd="0" presId="urn:microsoft.com/office/officeart/2008/layout/NameandTitleOrganizationalChart"/>
    <dgm:cxn modelId="{6CFD9401-002F-4FE4-9454-2722E155955F}" type="presOf" srcId="{EDB4E0EB-F7DF-4191-AD2C-E48AA5B4F8B3}" destId="{22044D0C-CA69-41EF-A30B-43685C5EFDC9}" srcOrd="0" destOrd="0" presId="urn:microsoft.com/office/officeart/2008/layout/NameandTitleOrganizationalChart"/>
    <dgm:cxn modelId="{ABA9A501-4F35-453C-9E25-B3C1212A375B}" srcId="{8F3DF409-9DE9-4CAD-A45A-1A9650F09213}" destId="{D747176A-BDAF-443B-A9B9-87EA26F5969D}" srcOrd="0" destOrd="0" parTransId="{A5FF7D3E-64BB-40A5-B1C1-9FF40D1679FD}" sibTransId="{A01941C9-C5D3-4632-B545-3D74D2D35CB8}"/>
    <dgm:cxn modelId="{2A0D0D07-2BBE-4843-87D4-8DB53AAB9E8D}" type="presOf" srcId="{64B99373-2561-4977-9471-35EBEDA9D8D8}" destId="{4D139BBC-D8CE-41F1-8D95-265471720761}" srcOrd="0" destOrd="0" presId="urn:microsoft.com/office/officeart/2008/layout/NameandTitleOrganizationalChart"/>
    <dgm:cxn modelId="{18AE5716-DED0-4C25-9F0F-3DFE11E859EA}" type="presOf" srcId="{66ECA0B2-31AC-4712-BCEB-85F2B54D6BCF}" destId="{7F444C5E-77AC-4336-9C09-121F5BEB3A07}" srcOrd="0" destOrd="0" presId="urn:microsoft.com/office/officeart/2008/layout/NameandTitleOrganizationalChart"/>
    <dgm:cxn modelId="{AD9D1022-FA3E-47C5-BB5E-105E424FB4CC}" srcId="{8F3DF409-9DE9-4CAD-A45A-1A9650F09213}" destId="{CBFAF9B5-FF17-4D37-AF6F-97DDB99D06F9}" srcOrd="1" destOrd="0" parTransId="{D9C58EE8-5BD8-4340-B59E-00B51079D924}" sibTransId="{DE4D1848-3565-4467-94CB-06050E72BC11}"/>
    <dgm:cxn modelId="{23D22F27-84F2-498D-A496-4960CF62A2D7}" srcId="{B0E619A6-63CB-49A1-9759-88C2AF3BA3CD}" destId="{D0DCDD2B-37AB-43DC-BB69-7E941AF7298B}" srcOrd="3" destOrd="0" parTransId="{EF96E556-22F1-489D-A659-81766E0F4C36}" sibTransId="{6F497D86-9376-47DF-A0E4-A336EDF97EC8}"/>
    <dgm:cxn modelId="{83D7C127-162F-48BA-B4DF-3EA1A1481E11}" type="presOf" srcId="{A4BD38C1-A36C-4E10-B901-66350B574CF5}" destId="{0FE4FD04-39A7-4138-AEE6-2F1FF0764EB0}" srcOrd="1" destOrd="0" presId="urn:microsoft.com/office/officeart/2008/layout/NameandTitleOrganizationalChart"/>
    <dgm:cxn modelId="{0B09072B-7025-4BA3-B3E7-E1FEE6C8E88A}" srcId="{8F3DF409-9DE9-4CAD-A45A-1A9650F09213}" destId="{B0E619A6-63CB-49A1-9759-88C2AF3BA3CD}" srcOrd="2" destOrd="0" parTransId="{4CA8A4BB-3B42-49AC-AED7-A39D61DEB660}" sibTransId="{3C897439-5864-44F7-9343-4CA7ACD351CB}"/>
    <dgm:cxn modelId="{C1A8002E-F3FF-4283-A655-F74C796B99ED}" type="presOf" srcId="{8F3DF409-9DE9-4CAD-A45A-1A9650F09213}" destId="{F6BBD126-ED28-452B-B821-71552850F8E6}" srcOrd="1" destOrd="0" presId="urn:microsoft.com/office/officeart/2008/layout/NameandTitleOrganizationalChart"/>
    <dgm:cxn modelId="{68A1CD2E-AAA5-4FB3-9956-DE4C7064DF37}" srcId="{B0E619A6-63CB-49A1-9759-88C2AF3BA3CD}" destId="{AB5B51A4-EA63-4FD9-9174-EE76E56A7C85}" srcOrd="2" destOrd="0" parTransId="{C99F5AEF-B5C6-48B5-B865-1A45D1D230F7}" sibTransId="{CE1717BC-3742-4897-B9BC-6A1E7185ABEE}"/>
    <dgm:cxn modelId="{8E4CCB30-3EEE-428F-B1AC-B3B9C60C21B5}" srcId="{CBFAF9B5-FF17-4D37-AF6F-97DDB99D06F9}" destId="{9B1AF792-9C80-44C8-A206-0400DD4FE3CD}" srcOrd="0" destOrd="0" parTransId="{9DBA1152-62AD-4BD6-9E17-30467D4C0CD7}" sibTransId="{B42A6CC6-AB47-46CC-BCE2-FD71503E5BD9}"/>
    <dgm:cxn modelId="{F1B33737-32B8-496D-88BF-7F48AA3E2A8F}" type="presOf" srcId="{897B0E89-A2DF-474F-A9D1-DE22B45D0879}" destId="{3B55120A-C134-4CB1-8F35-1825FB072A3D}" srcOrd="0" destOrd="0" presId="urn:microsoft.com/office/officeart/2008/layout/NameandTitleOrganizationalChart"/>
    <dgm:cxn modelId="{C5B87438-3D24-414E-8748-995913575E4A}" srcId="{CBFAF9B5-FF17-4D37-AF6F-97DDB99D06F9}" destId="{EA55C51E-490F-42DF-ACA5-948E30406E0B}" srcOrd="1" destOrd="0" parTransId="{3BC9DBFB-7C64-41AC-940C-15C14BB19CD3}" sibTransId="{576137E9-E510-4F8A-BF6B-FF476E788CB3}"/>
    <dgm:cxn modelId="{F5033240-E057-4D25-83A9-EAC639F7B3A6}" type="presOf" srcId="{CE1717BC-3742-4897-B9BC-6A1E7185ABEE}" destId="{FFC99B14-81B0-4189-BA72-0D7002BE9512}" srcOrd="0" destOrd="0" presId="urn:microsoft.com/office/officeart/2008/layout/NameandTitleOrganizationalChart"/>
    <dgm:cxn modelId="{C3CB5946-7A9E-4A7C-80C6-B8BF28807652}" srcId="{D747176A-BDAF-443B-A9B9-87EA26F5969D}" destId="{A4BD38C1-A36C-4E10-B901-66350B574CF5}" srcOrd="0" destOrd="0" parTransId="{64B99373-2561-4977-9471-35EBEDA9D8D8}" sibTransId="{D1DECE32-6738-41D3-9C4E-0F9C4D16C3EE}"/>
    <dgm:cxn modelId="{3089BD48-C4A1-428C-8785-3C5EA4E991CC}" type="presOf" srcId="{B42A6CC6-AB47-46CC-BCE2-FD71503E5BD9}" destId="{75D6F250-97A7-4889-B1D5-844ACF5ED6A8}" srcOrd="0" destOrd="0" presId="urn:microsoft.com/office/officeart/2008/layout/NameandTitleOrganizationalChart"/>
    <dgm:cxn modelId="{4BDDCC4E-F12A-4A1A-AC93-192FAA81C26D}" type="presOf" srcId="{EA55C51E-490F-42DF-ACA5-948E30406E0B}" destId="{BE1DAC78-8D5C-47C7-BEAF-5B26B2C6D55D}" srcOrd="1" destOrd="0" presId="urn:microsoft.com/office/officeart/2008/layout/NameandTitleOrganizationalChart"/>
    <dgm:cxn modelId="{4AFD844F-8485-4541-9444-CAE26F74FD73}" type="presOf" srcId="{D9C58EE8-5BD8-4340-B59E-00B51079D924}" destId="{13F813CD-B4EE-40FB-9022-90587922FB1C}" srcOrd="0" destOrd="0" presId="urn:microsoft.com/office/officeart/2008/layout/NameandTitleOrganizationalChart"/>
    <dgm:cxn modelId="{75066958-71E1-450E-9D00-1300866C0E93}" type="presOf" srcId="{AB5B51A4-EA63-4FD9-9174-EE76E56A7C85}" destId="{C208ADC2-C263-4C99-ABD1-217B5BFCFE3C}" srcOrd="0" destOrd="0" presId="urn:microsoft.com/office/officeart/2008/layout/NameandTitleOrganizationalChart"/>
    <dgm:cxn modelId="{ABB7C864-C5EC-4226-A6D4-11FBD7440102}" type="presOf" srcId="{DE4D1848-3565-4467-94CB-06050E72BC11}" destId="{FFE6FA2A-A94B-4F7E-B1FD-60293933D1B4}" srcOrd="0" destOrd="0" presId="urn:microsoft.com/office/officeart/2008/layout/NameandTitleOrganizationalChart"/>
    <dgm:cxn modelId="{79652966-3346-4F28-AAFB-A0A1FE38E49C}" type="presOf" srcId="{C99F5AEF-B5C6-48B5-B865-1A45D1D230F7}" destId="{3493A4BA-DA39-4325-A06D-2FF334F0CC4A}" srcOrd="0" destOrd="0" presId="urn:microsoft.com/office/officeart/2008/layout/NameandTitleOrganizationalChart"/>
    <dgm:cxn modelId="{BC977567-1014-43C0-AFB0-CED440AD2536}" type="presOf" srcId="{9DBA1152-62AD-4BD6-9E17-30467D4C0CD7}" destId="{41DD907F-7D74-4D50-AB34-9FCEEAA49AF9}" srcOrd="0" destOrd="0" presId="urn:microsoft.com/office/officeart/2008/layout/NameandTitleOrganizationalChart"/>
    <dgm:cxn modelId="{09E1A16A-01D5-428B-A577-4F4FB93115F3}" type="presOf" srcId="{7BB24B4A-E727-4E3C-B3F9-40D58EAAD89E}" destId="{D59218EF-8AC1-41D0-B15A-C80F720C149C}" srcOrd="0" destOrd="0" presId="urn:microsoft.com/office/officeart/2008/layout/NameandTitleOrganizationalChart"/>
    <dgm:cxn modelId="{BDD2456D-E99A-4046-9E54-585FC6C1B678}" type="presOf" srcId="{8F3DF409-9DE9-4CAD-A45A-1A9650F09213}" destId="{BD591A69-6A0D-44D1-A673-03180360EDD7}" srcOrd="0" destOrd="0" presId="urn:microsoft.com/office/officeart/2008/layout/NameandTitleOrganizationalChart"/>
    <dgm:cxn modelId="{CAD57672-66E6-467F-B2D6-C22676BF0C57}" srcId="{B0E619A6-63CB-49A1-9759-88C2AF3BA3CD}" destId="{AD146E3E-8057-4266-846E-38DAFB678E93}" srcOrd="1" destOrd="0" parTransId="{4DA5FAA7-D1AF-4429-B5F4-CB847EF9D176}" sibTransId="{66ECA0B2-31AC-4712-BCEB-85F2B54D6BCF}"/>
    <dgm:cxn modelId="{CD68FC73-7CEC-48A4-B739-ED7842B763A5}" type="presOf" srcId="{9B1AF792-9C80-44C8-A206-0400DD4FE3CD}" destId="{CE139BB5-52B0-4CD3-90F6-0703B852C5A0}" srcOrd="0" destOrd="0" presId="urn:microsoft.com/office/officeart/2008/layout/NameandTitleOrganizationalChart"/>
    <dgm:cxn modelId="{630A617B-1BBE-4843-9C64-FE15406A3B41}" type="presOf" srcId="{A01941C9-C5D3-4632-B545-3D74D2D35CB8}" destId="{A28A91FE-6231-4192-87E6-A9F9ED22C8F3}" srcOrd="0" destOrd="0" presId="urn:microsoft.com/office/officeart/2008/layout/NameandTitleOrganizationalChart"/>
    <dgm:cxn modelId="{72DAE37B-487D-47DA-BB6C-09ADA2EA39DF}" type="presOf" srcId="{A4BD38C1-A36C-4E10-B901-66350B574CF5}" destId="{79A42501-4360-43D4-92AF-9D16B4DE26D5}" srcOrd="0" destOrd="0" presId="urn:microsoft.com/office/officeart/2008/layout/NameandTitleOrganizationalChart"/>
    <dgm:cxn modelId="{C972AD7D-EAA8-4C94-836F-59CE74A27238}" type="presOf" srcId="{CBFAF9B5-FF17-4D37-AF6F-97DDB99D06F9}" destId="{ACEEF3D6-B5C3-4795-A089-C61023581B37}" srcOrd="1" destOrd="0" presId="urn:microsoft.com/office/officeart/2008/layout/NameandTitleOrganizationalChart"/>
    <dgm:cxn modelId="{54631885-B8C1-4990-8436-4E73940286F5}" type="presOf" srcId="{89138225-080A-49D7-8F3C-E2B819D3B4FB}" destId="{9A3EA6E0-BC86-4C1E-A060-6F4C6D530260}" srcOrd="0" destOrd="0" presId="urn:microsoft.com/office/officeart/2008/layout/NameandTitleOrganizationalChart"/>
    <dgm:cxn modelId="{90527486-4A51-4377-BB52-733002C3E97B}" type="presOf" srcId="{D1DECE32-6738-41D3-9C4E-0F9C4D16C3EE}" destId="{397DD3BA-6CBA-47B5-B153-0FF788E73ECD}" srcOrd="0" destOrd="0" presId="urn:microsoft.com/office/officeart/2008/layout/NameandTitleOrganizationalChart"/>
    <dgm:cxn modelId="{A5EA8C8E-4B6A-4909-B4A6-835B97D7F23D}" srcId="{B0E619A6-63CB-49A1-9759-88C2AF3BA3CD}" destId="{89138225-080A-49D7-8F3C-E2B819D3B4FB}" srcOrd="0" destOrd="0" parTransId="{897B0E89-A2DF-474F-A9D1-DE22B45D0879}" sibTransId="{EDB4E0EB-F7DF-4191-AD2C-E48AA5B4F8B3}"/>
    <dgm:cxn modelId="{1AADC28E-2EA8-4A8D-9547-D4692F42E1E6}" type="presOf" srcId="{6F497D86-9376-47DF-A0E4-A336EDF97EC8}" destId="{D520E77A-1870-489B-A1E5-9A6B63D4A7B6}" srcOrd="0" destOrd="0" presId="urn:microsoft.com/office/officeart/2008/layout/NameandTitleOrganizationalChart"/>
    <dgm:cxn modelId="{E32D5B9E-981D-48AE-85C9-0BF43130A4A3}" type="presOf" srcId="{89138225-080A-49D7-8F3C-E2B819D3B4FB}" destId="{BE27E2EC-12FF-4E4C-A07B-969DCD1A49D9}" srcOrd="1" destOrd="0" presId="urn:microsoft.com/office/officeart/2008/layout/NameandTitleOrganizationalChart"/>
    <dgm:cxn modelId="{766775A0-2D85-4B53-A221-8AAD5A22D5C3}" type="presOf" srcId="{9B1AF792-9C80-44C8-A206-0400DD4FE3CD}" destId="{A1895828-35CD-4EEB-9D82-B459D4708928}" srcOrd="1" destOrd="0" presId="urn:microsoft.com/office/officeart/2008/layout/NameandTitleOrganizationalChart"/>
    <dgm:cxn modelId="{F46DD6A9-5F18-4818-A185-F93743163A62}" type="presOf" srcId="{CBFAF9B5-FF17-4D37-AF6F-97DDB99D06F9}" destId="{889D06B9-C652-4908-9D09-720304E25CFE}" srcOrd="0" destOrd="0" presId="urn:microsoft.com/office/officeart/2008/layout/NameandTitleOrganizationalChart"/>
    <dgm:cxn modelId="{4D2D69AA-7C1C-472F-8D89-A18FBA79BC82}" type="presOf" srcId="{EA55C51E-490F-42DF-ACA5-948E30406E0B}" destId="{6AA370DB-5BDB-4DFC-97D1-3BFF574963FB}" srcOrd="0" destOrd="0" presId="urn:microsoft.com/office/officeart/2008/layout/NameandTitleOrganizationalChart"/>
    <dgm:cxn modelId="{34793DAC-2306-4B82-8DB2-488B2CFE5045}" type="presOf" srcId="{0E4880EE-49EA-4E16-A445-7168EC0257A3}" destId="{46A8A663-5373-4B82-A6F6-1A53C9B849C3}" srcOrd="0" destOrd="0" presId="urn:microsoft.com/office/officeart/2008/layout/NameandTitleOrganizationalChart"/>
    <dgm:cxn modelId="{01C3CCB4-1753-442D-B832-1FBAB4F590B0}" type="presOf" srcId="{B0E619A6-63CB-49A1-9759-88C2AF3BA3CD}" destId="{1480E6DF-D7C3-4822-9A02-4FDA5F572440}" srcOrd="1" destOrd="0" presId="urn:microsoft.com/office/officeart/2008/layout/NameandTitleOrganizationalChart"/>
    <dgm:cxn modelId="{0B4E40C3-5523-426D-AEF0-7D30F2158347}" type="presOf" srcId="{EF96E556-22F1-489D-A659-81766E0F4C36}" destId="{272CD35E-C64B-41AA-B5CE-DDF087162FCD}" srcOrd="0" destOrd="0" presId="urn:microsoft.com/office/officeart/2008/layout/NameandTitleOrganizationalChart"/>
    <dgm:cxn modelId="{741488C9-4627-424A-8C9A-6A0C0A2785B4}" type="presOf" srcId="{3BC9DBFB-7C64-41AC-940C-15C14BB19CD3}" destId="{3621E8E2-C522-4E87-99F6-AAC5C0B8F40A}" srcOrd="0" destOrd="0" presId="urn:microsoft.com/office/officeart/2008/layout/NameandTitleOrganizationalChart"/>
    <dgm:cxn modelId="{4C4E49CC-1CBE-4878-9D4B-4FD8DB21D95E}" type="presOf" srcId="{3C897439-5864-44F7-9343-4CA7ACD351CB}" destId="{C0868C2F-279A-425F-B337-68B92ED345E2}" srcOrd="0" destOrd="0" presId="urn:microsoft.com/office/officeart/2008/layout/NameandTitleOrganizationalChart"/>
    <dgm:cxn modelId="{712AE4CC-43AE-49BB-BA3E-D2A599EF6134}" type="presOf" srcId="{AB5B51A4-EA63-4FD9-9174-EE76E56A7C85}" destId="{76F3FB15-8562-4B1C-A475-4C5A0F81A75D}" srcOrd="1" destOrd="0" presId="urn:microsoft.com/office/officeart/2008/layout/NameandTitleOrganizationalChart"/>
    <dgm:cxn modelId="{519C39DB-ECE5-4AC2-A54A-98398F95B9AD}" type="presOf" srcId="{4DA5FAA7-D1AF-4429-B5F4-CB847EF9D176}" destId="{B4378590-CBB2-46DE-A00B-27FCA5E84F72}" srcOrd="0" destOrd="0" presId="urn:microsoft.com/office/officeart/2008/layout/NameandTitleOrganizationalChart"/>
    <dgm:cxn modelId="{85DBD0E0-6FA0-4B76-8BE2-14E45D83DDB8}" srcId="{7BB24B4A-E727-4E3C-B3F9-40D58EAAD89E}" destId="{8F3DF409-9DE9-4CAD-A45A-1A9650F09213}" srcOrd="0" destOrd="0" parTransId="{2CF0FB30-77AD-45F3-B3E7-CC8A09F4F197}" sibTransId="{0E4880EE-49EA-4E16-A445-7168EC0257A3}"/>
    <dgm:cxn modelId="{235EAFE2-3857-4774-AB2F-2D1EB44F09A0}" type="presOf" srcId="{D747176A-BDAF-443B-A9B9-87EA26F5969D}" destId="{46B3483A-75BC-46B7-8425-F9A02A160825}" srcOrd="1" destOrd="0" presId="urn:microsoft.com/office/officeart/2008/layout/NameandTitleOrganizationalChart"/>
    <dgm:cxn modelId="{28F9DDE7-81F3-4B40-8FAD-C829C403FB02}" type="presOf" srcId="{AD146E3E-8057-4266-846E-38DAFB678E93}" destId="{E8BF9111-D94D-4CF9-8DAF-F1BA4D6E9D2B}" srcOrd="1" destOrd="0" presId="urn:microsoft.com/office/officeart/2008/layout/NameandTitleOrganizationalChart"/>
    <dgm:cxn modelId="{47FC97E9-15FD-4303-BB64-0AEDD9438CF2}" type="presOf" srcId="{A5FF7D3E-64BB-40A5-B1C1-9FF40D1679FD}" destId="{313D78CC-D317-4194-82E4-A380CB822D70}" srcOrd="0" destOrd="0" presId="urn:microsoft.com/office/officeart/2008/layout/NameandTitleOrganizationalChart"/>
    <dgm:cxn modelId="{41D6D9E9-B81E-4834-BC29-41A245D285BE}" type="presOf" srcId="{D747176A-BDAF-443B-A9B9-87EA26F5969D}" destId="{8681AF09-E841-4D8A-8C4F-6EC40DEC4473}" srcOrd="0" destOrd="0" presId="urn:microsoft.com/office/officeart/2008/layout/NameandTitleOrganizationalChart"/>
    <dgm:cxn modelId="{D5D192F1-D1A2-42DA-B557-ADA2B1CA3638}" type="presOf" srcId="{AD146E3E-8057-4266-846E-38DAFB678E93}" destId="{00F9B51D-8DA0-4930-AC74-4AF6D62A1AF6}" srcOrd="0" destOrd="0" presId="urn:microsoft.com/office/officeart/2008/layout/NameandTitleOrganizationalChart"/>
    <dgm:cxn modelId="{A60CCCF4-DD80-41E2-9F1B-2D0FFB06BA59}" type="presOf" srcId="{B0E619A6-63CB-49A1-9759-88C2AF3BA3CD}" destId="{E0264834-F5FE-48F4-93C8-8DB050D35EFE}" srcOrd="0" destOrd="0" presId="urn:microsoft.com/office/officeart/2008/layout/NameandTitleOrganizationalChart"/>
    <dgm:cxn modelId="{7B71BEF7-E8A8-47BE-9E0F-6A99B24E62DF}" type="presOf" srcId="{D0DCDD2B-37AB-43DC-BB69-7E941AF7298B}" destId="{55A81D4D-F9ED-46FB-B886-442A547B0C38}" srcOrd="0" destOrd="0" presId="urn:microsoft.com/office/officeart/2008/layout/NameandTitleOrganizationalChart"/>
    <dgm:cxn modelId="{14E930FB-666A-4A8E-BE97-BAC3CA2691DC}" type="presOf" srcId="{576137E9-E510-4F8A-BF6B-FF476E788CB3}" destId="{01C30605-3DB5-4E23-8694-524777A429E5}" srcOrd="0" destOrd="0" presId="urn:microsoft.com/office/officeart/2008/layout/NameandTitleOrganizationalChart"/>
    <dgm:cxn modelId="{9ABA81FF-7331-4015-BE35-A0045EB3AC41}" type="presOf" srcId="{4CA8A4BB-3B42-49AC-AED7-A39D61DEB660}" destId="{48675726-FD0F-49A1-A0B8-E75034B6B943}" srcOrd="0" destOrd="0" presId="urn:microsoft.com/office/officeart/2008/layout/NameandTitleOrganizationalChart"/>
    <dgm:cxn modelId="{6C0168DC-8466-4638-9C2D-E45A941EDA37}" type="presParOf" srcId="{D59218EF-8AC1-41D0-B15A-C80F720C149C}" destId="{6D549762-13EC-4721-9E22-1EA8B70D0EAB}" srcOrd="0" destOrd="0" presId="urn:microsoft.com/office/officeart/2008/layout/NameandTitleOrganizationalChart"/>
    <dgm:cxn modelId="{BE0CEE99-751B-40CD-9318-53CD26DE58BD}" type="presParOf" srcId="{6D549762-13EC-4721-9E22-1EA8B70D0EAB}" destId="{202D5277-180C-4EC8-8297-032AB4A665F7}" srcOrd="0" destOrd="0" presId="urn:microsoft.com/office/officeart/2008/layout/NameandTitleOrganizationalChart"/>
    <dgm:cxn modelId="{73501801-7816-4734-8E3F-7C9ACA44957F}" type="presParOf" srcId="{202D5277-180C-4EC8-8297-032AB4A665F7}" destId="{BD591A69-6A0D-44D1-A673-03180360EDD7}" srcOrd="0" destOrd="0" presId="urn:microsoft.com/office/officeart/2008/layout/NameandTitleOrganizationalChart"/>
    <dgm:cxn modelId="{2FE353FE-A380-43A2-8C6A-758EA7011923}" type="presParOf" srcId="{202D5277-180C-4EC8-8297-032AB4A665F7}" destId="{46A8A663-5373-4B82-A6F6-1A53C9B849C3}" srcOrd="1" destOrd="0" presId="urn:microsoft.com/office/officeart/2008/layout/NameandTitleOrganizationalChart"/>
    <dgm:cxn modelId="{725D7E27-8718-4ADE-BD07-9FDC80B0D8F4}" type="presParOf" srcId="{202D5277-180C-4EC8-8297-032AB4A665F7}" destId="{F6BBD126-ED28-452B-B821-71552850F8E6}" srcOrd="2" destOrd="0" presId="urn:microsoft.com/office/officeart/2008/layout/NameandTitleOrganizationalChart"/>
    <dgm:cxn modelId="{C2DF03E0-3EA5-4D5E-A937-C7EFBD73DA8A}" type="presParOf" srcId="{6D549762-13EC-4721-9E22-1EA8B70D0EAB}" destId="{DA7FEAD3-84FF-4F3F-85E0-7676181CFDBD}" srcOrd="1" destOrd="0" presId="urn:microsoft.com/office/officeart/2008/layout/NameandTitleOrganizationalChart"/>
    <dgm:cxn modelId="{516DA491-FD16-4482-B4B2-6220AF2FA41A}" type="presParOf" srcId="{DA7FEAD3-84FF-4F3F-85E0-7676181CFDBD}" destId="{313D78CC-D317-4194-82E4-A380CB822D70}" srcOrd="0" destOrd="0" presId="urn:microsoft.com/office/officeart/2008/layout/NameandTitleOrganizationalChart"/>
    <dgm:cxn modelId="{B33A30D7-FD8B-43A4-8536-B52AE8FC2EDA}" type="presParOf" srcId="{DA7FEAD3-84FF-4F3F-85E0-7676181CFDBD}" destId="{327860DA-001A-4AFE-AEA2-C07B1ED838B8}" srcOrd="1" destOrd="0" presId="urn:microsoft.com/office/officeart/2008/layout/NameandTitleOrganizationalChart"/>
    <dgm:cxn modelId="{F74FF32D-9904-45EE-A770-5F7B09C49ACD}" type="presParOf" srcId="{327860DA-001A-4AFE-AEA2-C07B1ED838B8}" destId="{5B45C0E7-B51F-4833-854C-50A08FB1A91F}" srcOrd="0" destOrd="0" presId="urn:microsoft.com/office/officeart/2008/layout/NameandTitleOrganizationalChart"/>
    <dgm:cxn modelId="{44FA7286-EF5F-4005-B26A-D58F8A324AF4}" type="presParOf" srcId="{5B45C0E7-B51F-4833-854C-50A08FB1A91F}" destId="{8681AF09-E841-4D8A-8C4F-6EC40DEC4473}" srcOrd="0" destOrd="0" presId="urn:microsoft.com/office/officeart/2008/layout/NameandTitleOrganizationalChart"/>
    <dgm:cxn modelId="{AFE0439F-87F1-405F-AD01-DE6B7DD1EF17}" type="presParOf" srcId="{5B45C0E7-B51F-4833-854C-50A08FB1A91F}" destId="{A28A91FE-6231-4192-87E6-A9F9ED22C8F3}" srcOrd="1" destOrd="0" presId="urn:microsoft.com/office/officeart/2008/layout/NameandTitleOrganizationalChart"/>
    <dgm:cxn modelId="{46D7A5D9-27EC-41EF-8674-E8CDED637BFF}" type="presParOf" srcId="{5B45C0E7-B51F-4833-854C-50A08FB1A91F}" destId="{46B3483A-75BC-46B7-8425-F9A02A160825}" srcOrd="2" destOrd="0" presId="urn:microsoft.com/office/officeart/2008/layout/NameandTitleOrganizationalChart"/>
    <dgm:cxn modelId="{9140D531-7E8E-4C78-AE2B-92BB31CA7857}" type="presParOf" srcId="{327860DA-001A-4AFE-AEA2-C07B1ED838B8}" destId="{7C8D665D-82F1-4037-AD4C-CDA8CD25699C}" srcOrd="1" destOrd="0" presId="urn:microsoft.com/office/officeart/2008/layout/NameandTitleOrganizationalChart"/>
    <dgm:cxn modelId="{63384FB9-60ED-4845-B8EE-9F55FEDEC6CD}" type="presParOf" srcId="{7C8D665D-82F1-4037-AD4C-CDA8CD25699C}" destId="{4D139BBC-D8CE-41F1-8D95-265471720761}" srcOrd="0" destOrd="0" presId="urn:microsoft.com/office/officeart/2008/layout/NameandTitleOrganizationalChart"/>
    <dgm:cxn modelId="{ADB45A25-DFDC-4354-A8A6-7A04DB32BD9E}" type="presParOf" srcId="{7C8D665D-82F1-4037-AD4C-CDA8CD25699C}" destId="{3C1F8703-8416-4AA5-A71B-D948AAD437DF}" srcOrd="1" destOrd="0" presId="urn:microsoft.com/office/officeart/2008/layout/NameandTitleOrganizationalChart"/>
    <dgm:cxn modelId="{A5703773-9B45-448B-AC25-9C1E8AD29A1F}" type="presParOf" srcId="{3C1F8703-8416-4AA5-A71B-D948AAD437DF}" destId="{4A121638-BE37-4C99-B5F7-263229BCE4A7}" srcOrd="0" destOrd="0" presId="urn:microsoft.com/office/officeart/2008/layout/NameandTitleOrganizationalChart"/>
    <dgm:cxn modelId="{A26F4145-D99D-4C18-8550-F683EA628D81}" type="presParOf" srcId="{4A121638-BE37-4C99-B5F7-263229BCE4A7}" destId="{79A42501-4360-43D4-92AF-9D16B4DE26D5}" srcOrd="0" destOrd="0" presId="urn:microsoft.com/office/officeart/2008/layout/NameandTitleOrganizationalChart"/>
    <dgm:cxn modelId="{1F0FFEF2-30AF-4018-A5BA-B7C383E7BB89}" type="presParOf" srcId="{4A121638-BE37-4C99-B5F7-263229BCE4A7}" destId="{397DD3BA-6CBA-47B5-B153-0FF788E73ECD}" srcOrd="1" destOrd="0" presId="urn:microsoft.com/office/officeart/2008/layout/NameandTitleOrganizationalChart"/>
    <dgm:cxn modelId="{8475436A-77CF-42CA-AB98-5CAD1DCEA928}" type="presParOf" srcId="{4A121638-BE37-4C99-B5F7-263229BCE4A7}" destId="{0FE4FD04-39A7-4138-AEE6-2F1FF0764EB0}" srcOrd="2" destOrd="0" presId="urn:microsoft.com/office/officeart/2008/layout/NameandTitleOrganizationalChart"/>
    <dgm:cxn modelId="{E8E7B727-D763-4FE9-A07F-26848E976FFD}" type="presParOf" srcId="{3C1F8703-8416-4AA5-A71B-D948AAD437DF}" destId="{BE5D564C-5F58-4FBF-9F02-562D950DACEF}" srcOrd="1" destOrd="0" presId="urn:microsoft.com/office/officeart/2008/layout/NameandTitleOrganizationalChart"/>
    <dgm:cxn modelId="{08ECD82F-82D0-4EF2-AFB9-515F71EBF377}" type="presParOf" srcId="{3C1F8703-8416-4AA5-A71B-D948AAD437DF}" destId="{0D870EF7-41BD-41DB-9F02-EB1EDE9B9FFC}" srcOrd="2" destOrd="0" presId="urn:microsoft.com/office/officeart/2008/layout/NameandTitleOrganizationalChart"/>
    <dgm:cxn modelId="{599F1025-01FC-4CB2-95C2-53413196EDFF}" type="presParOf" srcId="{327860DA-001A-4AFE-AEA2-C07B1ED838B8}" destId="{FFEE04EA-2193-40A4-A208-EB86FE730205}" srcOrd="2" destOrd="0" presId="urn:microsoft.com/office/officeart/2008/layout/NameandTitleOrganizationalChart"/>
    <dgm:cxn modelId="{4454C699-050A-4B35-AF7E-3543B288C77C}" type="presParOf" srcId="{DA7FEAD3-84FF-4F3F-85E0-7676181CFDBD}" destId="{13F813CD-B4EE-40FB-9022-90587922FB1C}" srcOrd="2" destOrd="0" presId="urn:microsoft.com/office/officeart/2008/layout/NameandTitleOrganizationalChart"/>
    <dgm:cxn modelId="{126B5C97-D560-4CD0-959F-444918F97E10}" type="presParOf" srcId="{DA7FEAD3-84FF-4F3F-85E0-7676181CFDBD}" destId="{E3300E91-D26D-4F20-9482-1F6F84802DA9}" srcOrd="3" destOrd="0" presId="urn:microsoft.com/office/officeart/2008/layout/NameandTitleOrganizationalChart"/>
    <dgm:cxn modelId="{5889E6C0-4913-45DB-A52D-1D6E4A04BA7D}" type="presParOf" srcId="{E3300E91-D26D-4F20-9482-1F6F84802DA9}" destId="{563B4304-9647-4D1F-86AD-70C419ABB8A6}" srcOrd="0" destOrd="0" presId="urn:microsoft.com/office/officeart/2008/layout/NameandTitleOrganizationalChart"/>
    <dgm:cxn modelId="{937E6AAA-177E-4077-B47A-C28D78B4C946}" type="presParOf" srcId="{563B4304-9647-4D1F-86AD-70C419ABB8A6}" destId="{889D06B9-C652-4908-9D09-720304E25CFE}" srcOrd="0" destOrd="0" presId="urn:microsoft.com/office/officeart/2008/layout/NameandTitleOrganizationalChart"/>
    <dgm:cxn modelId="{F8FF6E30-5E63-42B3-827A-4A18AA6880FD}" type="presParOf" srcId="{563B4304-9647-4D1F-86AD-70C419ABB8A6}" destId="{FFE6FA2A-A94B-4F7E-B1FD-60293933D1B4}" srcOrd="1" destOrd="0" presId="urn:microsoft.com/office/officeart/2008/layout/NameandTitleOrganizationalChart"/>
    <dgm:cxn modelId="{FC5C9BA9-5B66-4ED6-8782-E07C2C91D2F7}" type="presParOf" srcId="{563B4304-9647-4D1F-86AD-70C419ABB8A6}" destId="{ACEEF3D6-B5C3-4795-A089-C61023581B37}" srcOrd="2" destOrd="0" presId="urn:microsoft.com/office/officeart/2008/layout/NameandTitleOrganizationalChart"/>
    <dgm:cxn modelId="{4C9B956B-A761-4802-9A43-2BE5D193610C}" type="presParOf" srcId="{E3300E91-D26D-4F20-9482-1F6F84802DA9}" destId="{34B74BE0-85D3-46AC-A3D6-5B6FB31B05E3}" srcOrd="1" destOrd="0" presId="urn:microsoft.com/office/officeart/2008/layout/NameandTitleOrganizationalChart"/>
    <dgm:cxn modelId="{36E20214-2025-4FFD-ACFC-BE97008A0C52}" type="presParOf" srcId="{E3300E91-D26D-4F20-9482-1F6F84802DA9}" destId="{2242D612-EE11-4E5C-A2B5-6CD86AF334B7}" srcOrd="2" destOrd="0" presId="urn:microsoft.com/office/officeart/2008/layout/NameandTitleOrganizationalChart"/>
    <dgm:cxn modelId="{01A714AB-1248-46EA-8B4F-79A3443F3CD9}" type="presParOf" srcId="{2242D612-EE11-4E5C-A2B5-6CD86AF334B7}" destId="{41DD907F-7D74-4D50-AB34-9FCEEAA49AF9}" srcOrd="0" destOrd="0" presId="urn:microsoft.com/office/officeart/2008/layout/NameandTitleOrganizationalChart"/>
    <dgm:cxn modelId="{931FCD15-41A7-4984-9FFD-AC98753D7AE4}" type="presParOf" srcId="{2242D612-EE11-4E5C-A2B5-6CD86AF334B7}" destId="{BC7FA197-378C-4811-8523-46DA2307A35D}" srcOrd="1" destOrd="0" presId="urn:microsoft.com/office/officeart/2008/layout/NameandTitleOrganizationalChart"/>
    <dgm:cxn modelId="{2159A390-493F-48AA-8553-5BE27BE026AB}" type="presParOf" srcId="{BC7FA197-378C-4811-8523-46DA2307A35D}" destId="{5EF1AB6A-98F8-40A0-AA37-BA097E8E685C}" srcOrd="0" destOrd="0" presId="urn:microsoft.com/office/officeart/2008/layout/NameandTitleOrganizationalChart"/>
    <dgm:cxn modelId="{2E03D784-0410-474A-A8C0-8E30E0252C3D}" type="presParOf" srcId="{5EF1AB6A-98F8-40A0-AA37-BA097E8E685C}" destId="{CE139BB5-52B0-4CD3-90F6-0703B852C5A0}" srcOrd="0" destOrd="0" presId="urn:microsoft.com/office/officeart/2008/layout/NameandTitleOrganizationalChart"/>
    <dgm:cxn modelId="{2E7E8D4F-F969-4AF5-8DD8-B8FF6970C496}" type="presParOf" srcId="{5EF1AB6A-98F8-40A0-AA37-BA097E8E685C}" destId="{75D6F250-97A7-4889-B1D5-844ACF5ED6A8}" srcOrd="1" destOrd="0" presId="urn:microsoft.com/office/officeart/2008/layout/NameandTitleOrganizationalChart"/>
    <dgm:cxn modelId="{56573F67-FD67-4A79-9C59-51C9DF0F8546}" type="presParOf" srcId="{5EF1AB6A-98F8-40A0-AA37-BA097E8E685C}" destId="{A1895828-35CD-4EEB-9D82-B459D4708928}" srcOrd="2" destOrd="0" presId="urn:microsoft.com/office/officeart/2008/layout/NameandTitleOrganizationalChart"/>
    <dgm:cxn modelId="{F9463A49-EB73-46C6-88F7-F464CD3BF2A6}" type="presParOf" srcId="{BC7FA197-378C-4811-8523-46DA2307A35D}" destId="{0F20C7A6-E5EB-40FD-8BA3-D21071922B0D}" srcOrd="1" destOrd="0" presId="urn:microsoft.com/office/officeart/2008/layout/NameandTitleOrganizationalChart"/>
    <dgm:cxn modelId="{1191DFD2-A317-43F4-933E-1D7C6F4E8649}" type="presParOf" srcId="{BC7FA197-378C-4811-8523-46DA2307A35D}" destId="{166B0346-F1FF-430B-B592-26EB2D7E56C5}" srcOrd="2" destOrd="0" presId="urn:microsoft.com/office/officeart/2008/layout/NameandTitleOrganizationalChart"/>
    <dgm:cxn modelId="{880833D2-25DE-45AB-85CE-BA97C306684A}" type="presParOf" srcId="{2242D612-EE11-4E5C-A2B5-6CD86AF334B7}" destId="{3621E8E2-C522-4E87-99F6-AAC5C0B8F40A}" srcOrd="2" destOrd="0" presId="urn:microsoft.com/office/officeart/2008/layout/NameandTitleOrganizationalChart"/>
    <dgm:cxn modelId="{64ADA298-9DF3-4260-812B-C4FDAB6AE1AF}" type="presParOf" srcId="{2242D612-EE11-4E5C-A2B5-6CD86AF334B7}" destId="{A24B2676-EBE4-434A-AE55-2D7A6E995127}" srcOrd="3" destOrd="0" presId="urn:microsoft.com/office/officeart/2008/layout/NameandTitleOrganizationalChart"/>
    <dgm:cxn modelId="{B566DDA9-3B18-420A-B5CF-B6F00F842CA6}" type="presParOf" srcId="{A24B2676-EBE4-434A-AE55-2D7A6E995127}" destId="{CA9BF57D-52D8-4F34-9C32-1E09B04F677E}" srcOrd="0" destOrd="0" presId="urn:microsoft.com/office/officeart/2008/layout/NameandTitleOrganizationalChart"/>
    <dgm:cxn modelId="{51944511-1882-4E9B-8C4A-68B5187DF151}" type="presParOf" srcId="{CA9BF57D-52D8-4F34-9C32-1E09B04F677E}" destId="{6AA370DB-5BDB-4DFC-97D1-3BFF574963FB}" srcOrd="0" destOrd="0" presId="urn:microsoft.com/office/officeart/2008/layout/NameandTitleOrganizationalChart"/>
    <dgm:cxn modelId="{1BF8ECE9-6B2A-481F-8BD9-34A8D1A45E10}" type="presParOf" srcId="{CA9BF57D-52D8-4F34-9C32-1E09B04F677E}" destId="{01C30605-3DB5-4E23-8694-524777A429E5}" srcOrd="1" destOrd="0" presId="urn:microsoft.com/office/officeart/2008/layout/NameandTitleOrganizationalChart"/>
    <dgm:cxn modelId="{24065329-B521-4469-A575-0E535D38299C}" type="presParOf" srcId="{CA9BF57D-52D8-4F34-9C32-1E09B04F677E}" destId="{BE1DAC78-8D5C-47C7-BEAF-5B26B2C6D55D}" srcOrd="2" destOrd="0" presId="urn:microsoft.com/office/officeart/2008/layout/NameandTitleOrganizationalChart"/>
    <dgm:cxn modelId="{CA6950EE-5520-4445-ACF2-AD9786364F82}" type="presParOf" srcId="{A24B2676-EBE4-434A-AE55-2D7A6E995127}" destId="{716F7334-ECAD-4197-93F7-37868C646C20}" srcOrd="1" destOrd="0" presId="urn:microsoft.com/office/officeart/2008/layout/NameandTitleOrganizationalChart"/>
    <dgm:cxn modelId="{9610236A-0972-4DD1-95C5-6D53CBDD1E28}" type="presParOf" srcId="{A24B2676-EBE4-434A-AE55-2D7A6E995127}" destId="{103A05E4-26C6-48F2-A4B1-11A1DB3B368A}" srcOrd="2" destOrd="0" presId="urn:microsoft.com/office/officeart/2008/layout/NameandTitleOrganizationalChart"/>
    <dgm:cxn modelId="{419F796C-26DD-4FE8-9F6A-4E17A5BD510B}" type="presParOf" srcId="{DA7FEAD3-84FF-4F3F-85E0-7676181CFDBD}" destId="{48675726-FD0F-49A1-A0B8-E75034B6B943}" srcOrd="4" destOrd="0" presId="urn:microsoft.com/office/officeart/2008/layout/NameandTitleOrganizationalChart"/>
    <dgm:cxn modelId="{28AD8D9B-6E00-48E9-9F89-A8DCA0CBA5F6}" type="presParOf" srcId="{DA7FEAD3-84FF-4F3F-85E0-7676181CFDBD}" destId="{6D8AE007-7D15-4256-A40B-6431981CC525}" srcOrd="5" destOrd="0" presId="urn:microsoft.com/office/officeart/2008/layout/NameandTitleOrganizationalChart"/>
    <dgm:cxn modelId="{6AE4533D-3EA8-4A55-BFE1-9D03199D3486}" type="presParOf" srcId="{6D8AE007-7D15-4256-A40B-6431981CC525}" destId="{ADE4D076-7F56-49AD-952C-8580BC5D239C}" srcOrd="0" destOrd="0" presId="urn:microsoft.com/office/officeart/2008/layout/NameandTitleOrganizationalChart"/>
    <dgm:cxn modelId="{3F6A2B30-828D-4582-9E80-79339A898601}" type="presParOf" srcId="{ADE4D076-7F56-49AD-952C-8580BC5D239C}" destId="{E0264834-F5FE-48F4-93C8-8DB050D35EFE}" srcOrd="0" destOrd="0" presId="urn:microsoft.com/office/officeart/2008/layout/NameandTitleOrganizationalChart"/>
    <dgm:cxn modelId="{1794B14F-159D-4417-9CBF-9C72722A7F48}" type="presParOf" srcId="{ADE4D076-7F56-49AD-952C-8580BC5D239C}" destId="{C0868C2F-279A-425F-B337-68B92ED345E2}" srcOrd="1" destOrd="0" presId="urn:microsoft.com/office/officeart/2008/layout/NameandTitleOrganizationalChart"/>
    <dgm:cxn modelId="{62E2484E-94DC-47D0-AE0E-7D234FDECCAB}" type="presParOf" srcId="{ADE4D076-7F56-49AD-952C-8580BC5D239C}" destId="{1480E6DF-D7C3-4822-9A02-4FDA5F572440}" srcOrd="2" destOrd="0" presId="urn:microsoft.com/office/officeart/2008/layout/NameandTitleOrganizationalChart"/>
    <dgm:cxn modelId="{F0FC2D88-36FF-495E-8F3F-B8843CDC5A4D}" type="presParOf" srcId="{6D8AE007-7D15-4256-A40B-6431981CC525}" destId="{EF5587CF-A534-43B1-B1DE-A3B98FB1D1FD}" srcOrd="1" destOrd="0" presId="urn:microsoft.com/office/officeart/2008/layout/NameandTitleOrganizationalChart"/>
    <dgm:cxn modelId="{82470DDD-CB65-4900-8A8D-7449F28D53D1}" type="presParOf" srcId="{EF5587CF-A534-43B1-B1DE-A3B98FB1D1FD}" destId="{3B55120A-C134-4CB1-8F35-1825FB072A3D}" srcOrd="0" destOrd="0" presId="urn:microsoft.com/office/officeart/2008/layout/NameandTitleOrganizationalChart"/>
    <dgm:cxn modelId="{BA02575C-AC6D-4C33-8B88-9B705EC94023}" type="presParOf" srcId="{EF5587CF-A534-43B1-B1DE-A3B98FB1D1FD}" destId="{254139DB-E25F-479E-B652-62EEB00AB83E}" srcOrd="1" destOrd="0" presId="urn:microsoft.com/office/officeart/2008/layout/NameandTitleOrganizationalChart"/>
    <dgm:cxn modelId="{39870CC7-D72A-4122-AD93-A483851A90A1}" type="presParOf" srcId="{254139DB-E25F-479E-B652-62EEB00AB83E}" destId="{1AD95A24-919D-42BA-88F4-48FE687752C9}" srcOrd="0" destOrd="0" presId="urn:microsoft.com/office/officeart/2008/layout/NameandTitleOrganizationalChart"/>
    <dgm:cxn modelId="{C3664CF2-7383-4300-8F31-CE90F8639FC1}" type="presParOf" srcId="{1AD95A24-919D-42BA-88F4-48FE687752C9}" destId="{9A3EA6E0-BC86-4C1E-A060-6F4C6D530260}" srcOrd="0" destOrd="0" presId="urn:microsoft.com/office/officeart/2008/layout/NameandTitleOrganizationalChart"/>
    <dgm:cxn modelId="{76D99C7B-3603-44B7-9B7F-B8410B08F28C}" type="presParOf" srcId="{1AD95A24-919D-42BA-88F4-48FE687752C9}" destId="{22044D0C-CA69-41EF-A30B-43685C5EFDC9}" srcOrd="1" destOrd="0" presId="urn:microsoft.com/office/officeart/2008/layout/NameandTitleOrganizationalChart"/>
    <dgm:cxn modelId="{1B075047-58CF-4F02-BA0E-2AF9AC11F443}" type="presParOf" srcId="{1AD95A24-919D-42BA-88F4-48FE687752C9}" destId="{BE27E2EC-12FF-4E4C-A07B-969DCD1A49D9}" srcOrd="2" destOrd="0" presId="urn:microsoft.com/office/officeart/2008/layout/NameandTitleOrganizationalChart"/>
    <dgm:cxn modelId="{6A9FBFD6-F11E-4011-85A8-D3E22DB1B1D8}" type="presParOf" srcId="{254139DB-E25F-479E-B652-62EEB00AB83E}" destId="{AA12B7D2-5396-4A5F-9731-C39CA03072CA}" srcOrd="1" destOrd="0" presId="urn:microsoft.com/office/officeart/2008/layout/NameandTitleOrganizationalChart"/>
    <dgm:cxn modelId="{649A69BB-C372-48E8-9DF9-C6C96F69D736}" type="presParOf" srcId="{254139DB-E25F-479E-B652-62EEB00AB83E}" destId="{0251A502-FC48-4908-8407-5111BCC676FE}" srcOrd="2" destOrd="0" presId="urn:microsoft.com/office/officeart/2008/layout/NameandTitleOrganizationalChart"/>
    <dgm:cxn modelId="{4ED501C9-83C4-4F49-8A4A-981116C9E6E9}" type="presParOf" srcId="{EF5587CF-A534-43B1-B1DE-A3B98FB1D1FD}" destId="{B4378590-CBB2-46DE-A00B-27FCA5E84F72}" srcOrd="2" destOrd="0" presId="urn:microsoft.com/office/officeart/2008/layout/NameandTitleOrganizationalChart"/>
    <dgm:cxn modelId="{8BFBCAF4-DAF1-469A-B597-5C8553E957BF}" type="presParOf" srcId="{EF5587CF-A534-43B1-B1DE-A3B98FB1D1FD}" destId="{18DD6AE9-5AB8-4830-AAE5-C106C0F3EB8E}" srcOrd="3" destOrd="0" presId="urn:microsoft.com/office/officeart/2008/layout/NameandTitleOrganizationalChart"/>
    <dgm:cxn modelId="{650A1DBB-F84B-4523-AC14-7E7B177A7149}" type="presParOf" srcId="{18DD6AE9-5AB8-4830-AAE5-C106C0F3EB8E}" destId="{E0B1F675-4C4D-4507-B53C-0332397B6FAB}" srcOrd="0" destOrd="0" presId="urn:microsoft.com/office/officeart/2008/layout/NameandTitleOrganizationalChart"/>
    <dgm:cxn modelId="{8F6F8A16-24D9-4BD1-B126-94479105FE69}" type="presParOf" srcId="{E0B1F675-4C4D-4507-B53C-0332397B6FAB}" destId="{00F9B51D-8DA0-4930-AC74-4AF6D62A1AF6}" srcOrd="0" destOrd="0" presId="urn:microsoft.com/office/officeart/2008/layout/NameandTitleOrganizationalChart"/>
    <dgm:cxn modelId="{08A7FEF8-BD0A-40BE-B517-54F3D2431EA7}" type="presParOf" srcId="{E0B1F675-4C4D-4507-B53C-0332397B6FAB}" destId="{7F444C5E-77AC-4336-9C09-121F5BEB3A07}" srcOrd="1" destOrd="0" presId="urn:microsoft.com/office/officeart/2008/layout/NameandTitleOrganizationalChart"/>
    <dgm:cxn modelId="{5F7EF2B6-4F1C-4261-8EF8-AB88B1787E9B}" type="presParOf" srcId="{E0B1F675-4C4D-4507-B53C-0332397B6FAB}" destId="{E8BF9111-D94D-4CF9-8DAF-F1BA4D6E9D2B}" srcOrd="2" destOrd="0" presId="urn:microsoft.com/office/officeart/2008/layout/NameandTitleOrganizationalChart"/>
    <dgm:cxn modelId="{BD1C2872-946C-41ED-BC01-1578C56543B0}" type="presParOf" srcId="{18DD6AE9-5AB8-4830-AAE5-C106C0F3EB8E}" destId="{4835A1D4-F2A5-4084-AE16-4DAACC12F3E7}" srcOrd="1" destOrd="0" presId="urn:microsoft.com/office/officeart/2008/layout/NameandTitleOrganizationalChart"/>
    <dgm:cxn modelId="{6D071FC9-D4E9-4DA7-B63D-91692CF44877}" type="presParOf" srcId="{18DD6AE9-5AB8-4830-AAE5-C106C0F3EB8E}" destId="{1404B36F-E41F-43AB-88E6-0B6524186B01}" srcOrd="2" destOrd="0" presId="urn:microsoft.com/office/officeart/2008/layout/NameandTitleOrganizationalChart"/>
    <dgm:cxn modelId="{D7483456-F328-4BC2-AD8A-C02C1B3F0DCF}" type="presParOf" srcId="{EF5587CF-A534-43B1-B1DE-A3B98FB1D1FD}" destId="{3493A4BA-DA39-4325-A06D-2FF334F0CC4A}" srcOrd="4" destOrd="0" presId="urn:microsoft.com/office/officeart/2008/layout/NameandTitleOrganizationalChart"/>
    <dgm:cxn modelId="{902D7D89-EC56-4A0D-9924-D61B1FAB099E}" type="presParOf" srcId="{EF5587CF-A534-43B1-B1DE-A3B98FB1D1FD}" destId="{9DBA4879-27A8-4542-B9F4-7051236632B5}" srcOrd="5" destOrd="0" presId="urn:microsoft.com/office/officeart/2008/layout/NameandTitleOrganizationalChart"/>
    <dgm:cxn modelId="{733DCACA-13BF-46D9-81DA-5461BF0889B9}" type="presParOf" srcId="{9DBA4879-27A8-4542-B9F4-7051236632B5}" destId="{5A64CFF4-0CE9-4785-AEF8-1D56DDF35325}" srcOrd="0" destOrd="0" presId="urn:microsoft.com/office/officeart/2008/layout/NameandTitleOrganizationalChart"/>
    <dgm:cxn modelId="{78C39067-BB19-4EF5-925F-5D076780859A}" type="presParOf" srcId="{5A64CFF4-0CE9-4785-AEF8-1D56DDF35325}" destId="{C208ADC2-C263-4C99-ABD1-217B5BFCFE3C}" srcOrd="0" destOrd="0" presId="urn:microsoft.com/office/officeart/2008/layout/NameandTitleOrganizationalChart"/>
    <dgm:cxn modelId="{C21D4D7C-341B-4FB6-86B9-D5605A298E26}" type="presParOf" srcId="{5A64CFF4-0CE9-4785-AEF8-1D56DDF35325}" destId="{FFC99B14-81B0-4189-BA72-0D7002BE9512}" srcOrd="1" destOrd="0" presId="urn:microsoft.com/office/officeart/2008/layout/NameandTitleOrganizationalChart"/>
    <dgm:cxn modelId="{D401ACC7-E767-444F-A6B4-795737200A8E}" type="presParOf" srcId="{5A64CFF4-0CE9-4785-AEF8-1D56DDF35325}" destId="{76F3FB15-8562-4B1C-A475-4C5A0F81A75D}" srcOrd="2" destOrd="0" presId="urn:microsoft.com/office/officeart/2008/layout/NameandTitleOrganizationalChart"/>
    <dgm:cxn modelId="{EC3181BF-0469-4D1F-A426-7B72677D0EB7}" type="presParOf" srcId="{9DBA4879-27A8-4542-B9F4-7051236632B5}" destId="{F9DB5949-1034-4305-BD2D-3D41559D76C7}" srcOrd="1" destOrd="0" presId="urn:microsoft.com/office/officeart/2008/layout/NameandTitleOrganizationalChart"/>
    <dgm:cxn modelId="{EA304DE9-BDAB-4EC0-B254-8DE1FC975020}" type="presParOf" srcId="{9DBA4879-27A8-4542-B9F4-7051236632B5}" destId="{12E73AB5-2F42-4628-A0B8-A68F5594B39E}" srcOrd="2" destOrd="0" presId="urn:microsoft.com/office/officeart/2008/layout/NameandTitleOrganizationalChart"/>
    <dgm:cxn modelId="{7578BA14-6852-4CB7-93B9-407C5AD0793F}" type="presParOf" srcId="{EF5587CF-A534-43B1-B1DE-A3B98FB1D1FD}" destId="{272CD35E-C64B-41AA-B5CE-DDF087162FCD}" srcOrd="6" destOrd="0" presId="urn:microsoft.com/office/officeart/2008/layout/NameandTitleOrganizationalChart"/>
    <dgm:cxn modelId="{519A0B3A-2507-4F9D-AA4A-89A3FE187B6C}" type="presParOf" srcId="{EF5587CF-A534-43B1-B1DE-A3B98FB1D1FD}" destId="{364F189C-2778-430A-882F-9CE910AA1798}" srcOrd="7" destOrd="0" presId="urn:microsoft.com/office/officeart/2008/layout/NameandTitleOrganizationalChart"/>
    <dgm:cxn modelId="{66C5C214-03B7-44E4-9C51-9A75B671FD8E}" type="presParOf" srcId="{364F189C-2778-430A-882F-9CE910AA1798}" destId="{AAC9C689-7BFF-4064-9A9B-A9CACFE3566E}" srcOrd="0" destOrd="0" presId="urn:microsoft.com/office/officeart/2008/layout/NameandTitleOrganizationalChart"/>
    <dgm:cxn modelId="{F7700336-386D-4830-9FD0-D08318201FC9}" type="presParOf" srcId="{AAC9C689-7BFF-4064-9A9B-A9CACFE3566E}" destId="{55A81D4D-F9ED-46FB-B886-442A547B0C38}" srcOrd="0" destOrd="0" presId="urn:microsoft.com/office/officeart/2008/layout/NameandTitleOrganizationalChart"/>
    <dgm:cxn modelId="{724BA66F-5A10-4183-924E-469A8021873A}" type="presParOf" srcId="{AAC9C689-7BFF-4064-9A9B-A9CACFE3566E}" destId="{D520E77A-1870-489B-A1E5-9A6B63D4A7B6}" srcOrd="1" destOrd="0" presId="urn:microsoft.com/office/officeart/2008/layout/NameandTitleOrganizationalChart"/>
    <dgm:cxn modelId="{29CC29CE-8EC3-40E6-8ADE-34B3F893C48B}" type="presParOf" srcId="{AAC9C689-7BFF-4064-9A9B-A9CACFE3566E}" destId="{0BED4AFF-7D30-47D2-9056-ECA8287549C8}" srcOrd="2" destOrd="0" presId="urn:microsoft.com/office/officeart/2008/layout/NameandTitleOrganizationalChart"/>
    <dgm:cxn modelId="{DC1C6090-F942-47E2-A2EE-364EDEAB60D3}" type="presParOf" srcId="{364F189C-2778-430A-882F-9CE910AA1798}" destId="{C11B975E-129D-4662-B314-32645CC344B6}" srcOrd="1" destOrd="0" presId="urn:microsoft.com/office/officeart/2008/layout/NameandTitleOrganizationalChart"/>
    <dgm:cxn modelId="{1CBFEEEF-F7C5-459D-A4E9-0894525EA332}" type="presParOf" srcId="{364F189C-2778-430A-882F-9CE910AA1798}" destId="{0A97A7E5-9C06-45C7-AA3F-81030FB7C6CB}" srcOrd="2" destOrd="0" presId="urn:microsoft.com/office/officeart/2008/layout/NameandTitleOrganizationalChart"/>
    <dgm:cxn modelId="{BD33E5AE-892F-4439-A415-26BD85011EB9}" type="presParOf" srcId="{6D8AE007-7D15-4256-A40B-6431981CC525}" destId="{81D4381C-CDBE-497F-95B2-B98A079D37BB}" srcOrd="2" destOrd="0" presId="urn:microsoft.com/office/officeart/2008/layout/NameandTitleOrganizationalChart"/>
    <dgm:cxn modelId="{7ECBBB0A-5EBC-4F2F-8C8A-D76D80CF7CE8}" type="presParOf" srcId="{6D549762-13EC-4721-9E22-1EA8B70D0EAB}" destId="{D1983432-4B33-42DE-B764-5994789B141A}" srcOrd="2" destOrd="0" presId="urn:microsoft.com/office/officeart/2008/layout/NameandTitleOrganizationalChar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D5CFE-18C1-41EA-91BD-02507255CA49}">
      <dsp:nvSpPr>
        <dsp:cNvPr id="0" name=""/>
        <dsp:cNvSpPr/>
      </dsp:nvSpPr>
      <dsp:spPr>
        <a:xfrm>
          <a:off x="2757048" y="2138382"/>
          <a:ext cx="2228934" cy="2228934"/>
        </a:xfrm>
        <a:prstGeom prst="ellipse">
          <a:avLst/>
        </a:prstGeom>
        <a:solidFill>
          <a:srgbClr val="9900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900" b="1" kern="1200" dirty="0">
              <a:latin typeface="Source Sans Pro" panose="020B0503030403020204" pitchFamily="34" charset="0"/>
              <a:cs typeface="Arial" pitchFamily="34" charset="0"/>
            </a:rPr>
            <a:t>Kunde</a:t>
          </a:r>
        </a:p>
      </dsp:txBody>
      <dsp:txXfrm>
        <a:off x="3083468" y="2464802"/>
        <a:ext cx="1576094" cy="1576094"/>
      </dsp:txXfrm>
    </dsp:sp>
    <dsp:sp modelId="{8242403C-2A9B-4321-B1AD-962EB06E6AF8}">
      <dsp:nvSpPr>
        <dsp:cNvPr id="0" name=""/>
        <dsp:cNvSpPr/>
      </dsp:nvSpPr>
      <dsp:spPr>
        <a:xfrm rot="16200000">
          <a:off x="3759067" y="1641746"/>
          <a:ext cx="224895" cy="5816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700" b="1" kern="1200">
            <a:latin typeface="Source Sans Pro" panose="020B0503030403020204" pitchFamily="34" charset="0"/>
          </a:endParaRPr>
        </a:p>
      </dsp:txBody>
      <dsp:txXfrm>
        <a:off x="3792801" y="1791814"/>
        <a:ext cx="157427" cy="349004"/>
      </dsp:txXfrm>
    </dsp:sp>
    <dsp:sp modelId="{85D289B9-35F4-418A-8300-2F7672482920}">
      <dsp:nvSpPr>
        <dsp:cNvPr id="0" name=""/>
        <dsp:cNvSpPr/>
      </dsp:nvSpPr>
      <dsp:spPr>
        <a:xfrm>
          <a:off x="3016114" y="3250"/>
          <a:ext cx="1710801" cy="1710801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b="1" kern="1200" dirty="0">
              <a:latin typeface="Source Sans Pro" panose="020B0503030403020204" pitchFamily="34" charset="0"/>
              <a:cs typeface="Arial" pitchFamily="34" charset="0"/>
            </a:rPr>
            <a:t>Franchise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b="1" kern="1200" dirty="0">
              <a:latin typeface="Source Sans Pro" panose="020B0503030403020204" pitchFamily="34" charset="0"/>
              <a:cs typeface="Arial" pitchFamily="34" charset="0"/>
            </a:rPr>
            <a:t>Distribution</a:t>
          </a:r>
        </a:p>
      </dsp:txBody>
      <dsp:txXfrm>
        <a:off x="3266655" y="253791"/>
        <a:ext cx="1209719" cy="1209719"/>
      </dsp:txXfrm>
    </dsp:sp>
    <dsp:sp modelId="{BE00B384-3926-42D2-8672-9E7E909CE0A8}">
      <dsp:nvSpPr>
        <dsp:cNvPr id="0" name=""/>
        <dsp:cNvSpPr/>
      </dsp:nvSpPr>
      <dsp:spPr>
        <a:xfrm rot="1800000">
          <a:off x="4902453" y="3622148"/>
          <a:ext cx="224895" cy="5816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700" b="1" kern="1200">
            <a:latin typeface="Source Sans Pro" panose="020B0503030403020204" pitchFamily="34" charset="0"/>
          </a:endParaRPr>
        </a:p>
      </dsp:txBody>
      <dsp:txXfrm>
        <a:off x="4906972" y="3721615"/>
        <a:ext cx="157427" cy="349004"/>
      </dsp:txXfrm>
    </dsp:sp>
    <dsp:sp modelId="{5F03E308-60B7-4739-8F4E-2C9F446AB0EE}">
      <dsp:nvSpPr>
        <dsp:cNvPr id="0" name=""/>
        <dsp:cNvSpPr/>
      </dsp:nvSpPr>
      <dsp:spPr>
        <a:xfrm>
          <a:off x="5089552" y="3594549"/>
          <a:ext cx="1710801" cy="1710801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b="1" kern="1200" dirty="0">
              <a:latin typeface="Source Sans Pro" panose="020B0503030403020204" pitchFamily="34" charset="0"/>
              <a:cs typeface="Arial" pitchFamily="34" charset="0"/>
            </a:rPr>
            <a:t>Engineering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b="1" kern="1200" dirty="0">
              <a:latin typeface="Source Sans Pro" panose="020B0503030403020204" pitchFamily="34" charset="0"/>
              <a:cs typeface="Arial" pitchFamily="34" charset="0"/>
            </a:rPr>
            <a:t>Services</a:t>
          </a:r>
        </a:p>
      </dsp:txBody>
      <dsp:txXfrm>
        <a:off x="5340093" y="3845090"/>
        <a:ext cx="1209719" cy="1209719"/>
      </dsp:txXfrm>
    </dsp:sp>
    <dsp:sp modelId="{C97936BF-01D6-43DD-A7C5-6CE745E924BA}">
      <dsp:nvSpPr>
        <dsp:cNvPr id="0" name=""/>
        <dsp:cNvSpPr/>
      </dsp:nvSpPr>
      <dsp:spPr>
        <a:xfrm rot="9000000">
          <a:off x="2615682" y="3622148"/>
          <a:ext cx="224895" cy="5816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700" b="1" kern="1200">
            <a:latin typeface="Source Sans Pro" panose="020B0503030403020204" pitchFamily="34" charset="0"/>
          </a:endParaRPr>
        </a:p>
      </dsp:txBody>
      <dsp:txXfrm rot="10800000">
        <a:off x="2678631" y="3721615"/>
        <a:ext cx="157427" cy="349004"/>
      </dsp:txXfrm>
    </dsp:sp>
    <dsp:sp modelId="{3C89C3B1-952B-4D2A-A701-D666591BDCC2}">
      <dsp:nvSpPr>
        <dsp:cNvPr id="0" name=""/>
        <dsp:cNvSpPr/>
      </dsp:nvSpPr>
      <dsp:spPr>
        <a:xfrm>
          <a:off x="942677" y="3594549"/>
          <a:ext cx="1710801" cy="1710801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b="1" kern="1200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sp:txBody>
      <dsp:txXfrm>
        <a:off x="1193218" y="3845090"/>
        <a:ext cx="1209719" cy="1209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D5CFE-18C1-41EA-91BD-02507255CA49}">
      <dsp:nvSpPr>
        <dsp:cNvPr id="0" name=""/>
        <dsp:cNvSpPr/>
      </dsp:nvSpPr>
      <dsp:spPr>
        <a:xfrm>
          <a:off x="2963103" y="1903994"/>
          <a:ext cx="1358830" cy="1358830"/>
        </a:xfrm>
        <a:prstGeom prst="ellipse">
          <a:avLst/>
        </a:prstGeom>
        <a:solidFill>
          <a:srgbClr val="9900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sp:txBody>
      <dsp:txXfrm>
        <a:off x="3162099" y="2102990"/>
        <a:ext cx="960838" cy="960838"/>
      </dsp:txXfrm>
    </dsp:sp>
    <dsp:sp modelId="{8242403C-2A9B-4321-B1AD-962EB06E6AF8}">
      <dsp:nvSpPr>
        <dsp:cNvPr id="0" name=""/>
        <dsp:cNvSpPr/>
      </dsp:nvSpPr>
      <dsp:spPr>
        <a:xfrm rot="16200000">
          <a:off x="3498862" y="1410075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3541959" y="1545572"/>
        <a:ext cx="201118" cy="277202"/>
      </dsp:txXfrm>
    </dsp:sp>
    <dsp:sp modelId="{85D289B9-35F4-418A-8300-2F7672482920}">
      <dsp:nvSpPr>
        <dsp:cNvPr id="0" name=""/>
        <dsp:cNvSpPr/>
      </dsp:nvSpPr>
      <dsp:spPr>
        <a:xfrm>
          <a:off x="2963103" y="306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sp:txBody>
      <dsp:txXfrm>
        <a:off x="3162099" y="202061"/>
        <a:ext cx="960838" cy="960838"/>
      </dsp:txXfrm>
    </dsp:sp>
    <dsp:sp modelId="{BE00B384-3926-42D2-8672-9E7E909CE0A8}">
      <dsp:nvSpPr>
        <dsp:cNvPr id="0" name=""/>
        <dsp:cNvSpPr/>
      </dsp:nvSpPr>
      <dsp:spPr>
        <a:xfrm rot="20520000">
          <a:off x="4395074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4397183" y="2166929"/>
        <a:ext cx="201118" cy="277202"/>
      </dsp:txXfrm>
    </dsp:sp>
    <dsp:sp modelId="{5F03E308-60B7-4739-8F4E-2C9F446AB0EE}">
      <dsp:nvSpPr>
        <dsp:cNvPr id="0" name=""/>
        <dsp:cNvSpPr/>
      </dsp:nvSpPr>
      <dsp:spPr>
        <a:xfrm>
          <a:off x="4770995" y="131657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Konzepte</a:t>
          </a:r>
        </a:p>
      </dsp:txBody>
      <dsp:txXfrm>
        <a:off x="4969991" y="1515571"/>
        <a:ext cx="960838" cy="960838"/>
      </dsp:txXfrm>
    </dsp:sp>
    <dsp:sp modelId="{C97936BF-01D6-43DD-A7C5-6CE745E924BA}">
      <dsp:nvSpPr>
        <dsp:cNvPr id="0" name=""/>
        <dsp:cNvSpPr/>
      </dsp:nvSpPr>
      <dsp:spPr>
        <a:xfrm rot="3240000">
          <a:off x="4052752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4070517" y="3172306"/>
        <a:ext cx="201118" cy="277202"/>
      </dsp:txXfrm>
    </dsp:sp>
    <dsp:sp modelId="{3C89C3B1-952B-4D2A-A701-D666591BDCC2}">
      <dsp:nvSpPr>
        <dsp:cNvPr id="0" name=""/>
        <dsp:cNvSpPr/>
      </dsp:nvSpPr>
      <dsp:spPr>
        <a:xfrm>
          <a:off x="4080442" y="3441879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Management</a:t>
          </a:r>
        </a:p>
      </dsp:txBody>
      <dsp:txXfrm>
        <a:off x="4279438" y="3640875"/>
        <a:ext cx="960838" cy="960838"/>
      </dsp:txXfrm>
    </dsp:sp>
    <dsp:sp modelId="{FD977B7F-A31F-40BD-AC92-C78B99E378D2}">
      <dsp:nvSpPr>
        <dsp:cNvPr id="0" name=""/>
        <dsp:cNvSpPr/>
      </dsp:nvSpPr>
      <dsp:spPr>
        <a:xfrm rot="7560000">
          <a:off x="2944973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 rot="10800000">
        <a:off x="3013402" y="3172306"/>
        <a:ext cx="201118" cy="277202"/>
      </dsp:txXfrm>
    </dsp:sp>
    <dsp:sp modelId="{69F75174-280C-409F-A8DE-FB4150AB280E}">
      <dsp:nvSpPr>
        <dsp:cNvPr id="0" name=""/>
        <dsp:cNvSpPr/>
      </dsp:nvSpPr>
      <dsp:spPr>
        <a:xfrm>
          <a:off x="1845765" y="3441879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sp:txBody>
      <dsp:txXfrm>
        <a:off x="2044761" y="3640875"/>
        <a:ext cx="960838" cy="960838"/>
      </dsp:txXfrm>
    </dsp:sp>
    <dsp:sp modelId="{EF4BDE95-10A5-4CE4-A207-246D0E4B875A}">
      <dsp:nvSpPr>
        <dsp:cNvPr id="0" name=""/>
        <dsp:cNvSpPr/>
      </dsp:nvSpPr>
      <dsp:spPr>
        <a:xfrm rot="11880000">
          <a:off x="2602650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 rot="10800000">
        <a:off x="2686735" y="2166929"/>
        <a:ext cx="201118" cy="277202"/>
      </dsp:txXfrm>
    </dsp:sp>
    <dsp:sp modelId="{6C40E9C1-78E8-4011-B394-E6CE87E0255C}">
      <dsp:nvSpPr>
        <dsp:cNvPr id="0" name=""/>
        <dsp:cNvSpPr/>
      </dsp:nvSpPr>
      <dsp:spPr>
        <a:xfrm>
          <a:off x="1155212" y="131657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</a:rPr>
            <a:t>Franchise</a:t>
          </a:r>
          <a:br>
            <a:rPr lang="de-DE" sz="1200" b="1" kern="1200" dirty="0">
              <a:latin typeface="Source Sans Pro" panose="020B0503030403020204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</a:rPr>
            <a:t>Distribution</a:t>
          </a:r>
        </a:p>
      </dsp:txBody>
      <dsp:txXfrm>
        <a:off x="1354208" y="1515571"/>
        <a:ext cx="960838" cy="9608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D5CFE-18C1-41EA-91BD-02507255CA49}">
      <dsp:nvSpPr>
        <dsp:cNvPr id="0" name=""/>
        <dsp:cNvSpPr/>
      </dsp:nvSpPr>
      <dsp:spPr>
        <a:xfrm>
          <a:off x="2963103" y="1903994"/>
          <a:ext cx="1358830" cy="1358830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sp:txBody>
      <dsp:txXfrm>
        <a:off x="3162099" y="2102990"/>
        <a:ext cx="960838" cy="960838"/>
      </dsp:txXfrm>
    </dsp:sp>
    <dsp:sp modelId="{8242403C-2A9B-4321-B1AD-962EB06E6AF8}">
      <dsp:nvSpPr>
        <dsp:cNvPr id="0" name=""/>
        <dsp:cNvSpPr/>
      </dsp:nvSpPr>
      <dsp:spPr>
        <a:xfrm rot="16200000">
          <a:off x="3498862" y="1410075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100" b="1" kern="1200">
            <a:latin typeface="Source Sans Pro" panose="020B0503030403020204" pitchFamily="34" charset="0"/>
          </a:endParaRPr>
        </a:p>
      </dsp:txBody>
      <dsp:txXfrm>
        <a:off x="3541959" y="1545572"/>
        <a:ext cx="201118" cy="277202"/>
      </dsp:txXfrm>
    </dsp:sp>
    <dsp:sp modelId="{85D289B9-35F4-418A-8300-2F7672482920}">
      <dsp:nvSpPr>
        <dsp:cNvPr id="0" name=""/>
        <dsp:cNvSpPr/>
      </dsp:nvSpPr>
      <dsp:spPr>
        <a:xfrm>
          <a:off x="2963103" y="3065"/>
          <a:ext cx="1358830" cy="1358830"/>
        </a:xfrm>
        <a:prstGeom prst="ellipse">
          <a:avLst/>
        </a:prstGeom>
        <a:solidFill>
          <a:srgbClr val="8C8C8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solidFill>
                <a:srgbClr val="7030A0"/>
              </a:solidFill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sp:txBody>
      <dsp:txXfrm>
        <a:off x="3162099" y="202061"/>
        <a:ext cx="960838" cy="960838"/>
      </dsp:txXfrm>
    </dsp:sp>
    <dsp:sp modelId="{BE00B384-3926-42D2-8672-9E7E909CE0A8}">
      <dsp:nvSpPr>
        <dsp:cNvPr id="0" name=""/>
        <dsp:cNvSpPr/>
      </dsp:nvSpPr>
      <dsp:spPr>
        <a:xfrm rot="20520000">
          <a:off x="4395074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100" b="1" kern="1200">
            <a:latin typeface="Source Sans Pro" panose="020B0503030403020204" pitchFamily="34" charset="0"/>
          </a:endParaRPr>
        </a:p>
      </dsp:txBody>
      <dsp:txXfrm>
        <a:off x="4397183" y="2166929"/>
        <a:ext cx="201118" cy="277202"/>
      </dsp:txXfrm>
    </dsp:sp>
    <dsp:sp modelId="{5F03E308-60B7-4739-8F4E-2C9F446AB0EE}">
      <dsp:nvSpPr>
        <dsp:cNvPr id="0" name=""/>
        <dsp:cNvSpPr/>
      </dsp:nvSpPr>
      <dsp:spPr>
        <a:xfrm>
          <a:off x="4770995" y="131657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Konzepte</a:t>
          </a:r>
        </a:p>
      </dsp:txBody>
      <dsp:txXfrm>
        <a:off x="4969991" y="1515571"/>
        <a:ext cx="960838" cy="960838"/>
      </dsp:txXfrm>
    </dsp:sp>
    <dsp:sp modelId="{C97936BF-01D6-43DD-A7C5-6CE745E924BA}">
      <dsp:nvSpPr>
        <dsp:cNvPr id="0" name=""/>
        <dsp:cNvSpPr/>
      </dsp:nvSpPr>
      <dsp:spPr>
        <a:xfrm rot="3240000">
          <a:off x="4052752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100" b="1" kern="1200">
            <a:latin typeface="Source Sans Pro" panose="020B0503030403020204" pitchFamily="34" charset="0"/>
          </a:endParaRPr>
        </a:p>
      </dsp:txBody>
      <dsp:txXfrm>
        <a:off x="4070517" y="3172306"/>
        <a:ext cx="201118" cy="277202"/>
      </dsp:txXfrm>
    </dsp:sp>
    <dsp:sp modelId="{3C89C3B1-952B-4D2A-A701-D666591BDCC2}">
      <dsp:nvSpPr>
        <dsp:cNvPr id="0" name=""/>
        <dsp:cNvSpPr/>
      </dsp:nvSpPr>
      <dsp:spPr>
        <a:xfrm>
          <a:off x="4080442" y="3441879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Management</a:t>
          </a:r>
        </a:p>
      </dsp:txBody>
      <dsp:txXfrm>
        <a:off x="4279438" y="3640875"/>
        <a:ext cx="960838" cy="960838"/>
      </dsp:txXfrm>
    </dsp:sp>
    <dsp:sp modelId="{FD977B7F-A31F-40BD-AC92-C78B99E378D2}">
      <dsp:nvSpPr>
        <dsp:cNvPr id="0" name=""/>
        <dsp:cNvSpPr/>
      </dsp:nvSpPr>
      <dsp:spPr>
        <a:xfrm rot="7560000">
          <a:off x="2944973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100" b="1" kern="1200">
            <a:latin typeface="Source Sans Pro" panose="020B0503030403020204" pitchFamily="34" charset="0"/>
          </a:endParaRPr>
        </a:p>
      </dsp:txBody>
      <dsp:txXfrm rot="10800000">
        <a:off x="3013402" y="3172306"/>
        <a:ext cx="201118" cy="277202"/>
      </dsp:txXfrm>
    </dsp:sp>
    <dsp:sp modelId="{69F75174-280C-409F-A8DE-FB4150AB280E}">
      <dsp:nvSpPr>
        <dsp:cNvPr id="0" name=""/>
        <dsp:cNvSpPr/>
      </dsp:nvSpPr>
      <dsp:spPr>
        <a:xfrm>
          <a:off x="1845765" y="3441879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sp:txBody>
      <dsp:txXfrm>
        <a:off x="2044761" y="3640875"/>
        <a:ext cx="960838" cy="960838"/>
      </dsp:txXfrm>
    </dsp:sp>
    <dsp:sp modelId="{D3E508E2-1692-447B-ABD4-CB600629678F}">
      <dsp:nvSpPr>
        <dsp:cNvPr id="0" name=""/>
        <dsp:cNvSpPr/>
      </dsp:nvSpPr>
      <dsp:spPr>
        <a:xfrm rot="11880000">
          <a:off x="2602650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/>
        </a:p>
      </dsp:txBody>
      <dsp:txXfrm rot="10800000">
        <a:off x="2686735" y="2166929"/>
        <a:ext cx="201118" cy="277202"/>
      </dsp:txXfrm>
    </dsp:sp>
    <dsp:sp modelId="{E9523F55-DDBC-40B4-8635-8080921A78E9}">
      <dsp:nvSpPr>
        <dsp:cNvPr id="0" name=""/>
        <dsp:cNvSpPr/>
      </dsp:nvSpPr>
      <dsp:spPr>
        <a:xfrm>
          <a:off x="1155212" y="131657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</a:rPr>
            <a:t>Franchise</a:t>
          </a:r>
          <a:br>
            <a:rPr lang="de-DE" sz="1200" b="1" kern="1200" dirty="0">
              <a:latin typeface="Source Sans Pro" panose="020B0503030403020204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</a:rPr>
            <a:t>Distribution</a:t>
          </a:r>
        </a:p>
      </dsp:txBody>
      <dsp:txXfrm>
        <a:off x="1354208" y="1515571"/>
        <a:ext cx="960838" cy="9608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D5CFE-18C1-41EA-91BD-02507255CA49}">
      <dsp:nvSpPr>
        <dsp:cNvPr id="0" name=""/>
        <dsp:cNvSpPr/>
      </dsp:nvSpPr>
      <dsp:spPr>
        <a:xfrm>
          <a:off x="2963103" y="1903994"/>
          <a:ext cx="1358830" cy="1358830"/>
        </a:xfrm>
        <a:prstGeom prst="ellipse">
          <a:avLst/>
        </a:prstGeom>
        <a:solidFill>
          <a:srgbClr val="9900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sp:txBody>
      <dsp:txXfrm>
        <a:off x="3162099" y="2102990"/>
        <a:ext cx="960838" cy="960838"/>
      </dsp:txXfrm>
    </dsp:sp>
    <dsp:sp modelId="{8242403C-2A9B-4321-B1AD-962EB06E6AF8}">
      <dsp:nvSpPr>
        <dsp:cNvPr id="0" name=""/>
        <dsp:cNvSpPr/>
      </dsp:nvSpPr>
      <dsp:spPr>
        <a:xfrm rot="16200000">
          <a:off x="3498862" y="1410075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3541959" y="1545572"/>
        <a:ext cx="201118" cy="277202"/>
      </dsp:txXfrm>
    </dsp:sp>
    <dsp:sp modelId="{85D289B9-35F4-418A-8300-2F7672482920}">
      <dsp:nvSpPr>
        <dsp:cNvPr id="0" name=""/>
        <dsp:cNvSpPr/>
      </dsp:nvSpPr>
      <dsp:spPr>
        <a:xfrm>
          <a:off x="2963103" y="306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sp:txBody>
      <dsp:txXfrm>
        <a:off x="3162099" y="202061"/>
        <a:ext cx="960838" cy="960838"/>
      </dsp:txXfrm>
    </dsp:sp>
    <dsp:sp modelId="{BE00B384-3926-42D2-8672-9E7E909CE0A8}">
      <dsp:nvSpPr>
        <dsp:cNvPr id="0" name=""/>
        <dsp:cNvSpPr/>
      </dsp:nvSpPr>
      <dsp:spPr>
        <a:xfrm rot="20520000">
          <a:off x="4395074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4397183" y="2166929"/>
        <a:ext cx="201118" cy="277202"/>
      </dsp:txXfrm>
    </dsp:sp>
    <dsp:sp modelId="{5F03E308-60B7-4739-8F4E-2C9F446AB0EE}">
      <dsp:nvSpPr>
        <dsp:cNvPr id="0" name=""/>
        <dsp:cNvSpPr/>
      </dsp:nvSpPr>
      <dsp:spPr>
        <a:xfrm>
          <a:off x="4770995" y="131657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Konzepte</a:t>
          </a:r>
        </a:p>
      </dsp:txBody>
      <dsp:txXfrm>
        <a:off x="4969991" y="1515571"/>
        <a:ext cx="960838" cy="960838"/>
      </dsp:txXfrm>
    </dsp:sp>
    <dsp:sp modelId="{C97936BF-01D6-43DD-A7C5-6CE745E924BA}">
      <dsp:nvSpPr>
        <dsp:cNvPr id="0" name=""/>
        <dsp:cNvSpPr/>
      </dsp:nvSpPr>
      <dsp:spPr>
        <a:xfrm rot="3240000">
          <a:off x="4052752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4070517" y="3172306"/>
        <a:ext cx="201118" cy="277202"/>
      </dsp:txXfrm>
    </dsp:sp>
    <dsp:sp modelId="{3C89C3B1-952B-4D2A-A701-D666591BDCC2}">
      <dsp:nvSpPr>
        <dsp:cNvPr id="0" name=""/>
        <dsp:cNvSpPr/>
      </dsp:nvSpPr>
      <dsp:spPr>
        <a:xfrm>
          <a:off x="4080442" y="3441879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Management</a:t>
          </a:r>
        </a:p>
      </dsp:txBody>
      <dsp:txXfrm>
        <a:off x="4279438" y="3640875"/>
        <a:ext cx="960838" cy="960838"/>
      </dsp:txXfrm>
    </dsp:sp>
    <dsp:sp modelId="{FD977B7F-A31F-40BD-AC92-C78B99E378D2}">
      <dsp:nvSpPr>
        <dsp:cNvPr id="0" name=""/>
        <dsp:cNvSpPr/>
      </dsp:nvSpPr>
      <dsp:spPr>
        <a:xfrm rot="7560000">
          <a:off x="2944973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 rot="10800000">
        <a:off x="3013402" y="3172306"/>
        <a:ext cx="201118" cy="277202"/>
      </dsp:txXfrm>
    </dsp:sp>
    <dsp:sp modelId="{69F75174-280C-409F-A8DE-FB4150AB280E}">
      <dsp:nvSpPr>
        <dsp:cNvPr id="0" name=""/>
        <dsp:cNvSpPr/>
      </dsp:nvSpPr>
      <dsp:spPr>
        <a:xfrm>
          <a:off x="1845765" y="3441879"/>
          <a:ext cx="1358830" cy="1358830"/>
        </a:xfrm>
        <a:prstGeom prst="ellipse">
          <a:avLst/>
        </a:prstGeom>
        <a:solidFill>
          <a:srgbClr val="8C8C8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sp:txBody>
      <dsp:txXfrm>
        <a:off x="2044761" y="3640875"/>
        <a:ext cx="960838" cy="960838"/>
      </dsp:txXfrm>
    </dsp:sp>
    <dsp:sp modelId="{EF4BDE95-10A5-4CE4-A207-246D0E4B875A}">
      <dsp:nvSpPr>
        <dsp:cNvPr id="0" name=""/>
        <dsp:cNvSpPr/>
      </dsp:nvSpPr>
      <dsp:spPr>
        <a:xfrm rot="11880000">
          <a:off x="2602650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 rot="10800000">
        <a:off x="2686735" y="2166929"/>
        <a:ext cx="201118" cy="277202"/>
      </dsp:txXfrm>
    </dsp:sp>
    <dsp:sp modelId="{6C40E9C1-78E8-4011-B394-E6CE87E0255C}">
      <dsp:nvSpPr>
        <dsp:cNvPr id="0" name=""/>
        <dsp:cNvSpPr/>
      </dsp:nvSpPr>
      <dsp:spPr>
        <a:xfrm>
          <a:off x="1155212" y="131657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</a:rPr>
            <a:t>Franchise</a:t>
          </a:r>
          <a:br>
            <a:rPr lang="de-DE" sz="1200" b="1" kern="1200" dirty="0">
              <a:latin typeface="Source Sans Pro" panose="020B0503030403020204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</a:rPr>
            <a:t>Distribution</a:t>
          </a:r>
        </a:p>
      </dsp:txBody>
      <dsp:txXfrm>
        <a:off x="1354208" y="1515571"/>
        <a:ext cx="960838" cy="9608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D5CFE-18C1-41EA-91BD-02507255CA49}">
      <dsp:nvSpPr>
        <dsp:cNvPr id="0" name=""/>
        <dsp:cNvSpPr/>
      </dsp:nvSpPr>
      <dsp:spPr>
        <a:xfrm>
          <a:off x="2963103" y="1903994"/>
          <a:ext cx="1358830" cy="1358830"/>
        </a:xfrm>
        <a:prstGeom prst="ellipse">
          <a:avLst/>
        </a:prstGeom>
        <a:solidFill>
          <a:srgbClr val="9900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sp:txBody>
      <dsp:txXfrm>
        <a:off x="3162099" y="2102990"/>
        <a:ext cx="960838" cy="960838"/>
      </dsp:txXfrm>
    </dsp:sp>
    <dsp:sp modelId="{8242403C-2A9B-4321-B1AD-962EB06E6AF8}">
      <dsp:nvSpPr>
        <dsp:cNvPr id="0" name=""/>
        <dsp:cNvSpPr/>
      </dsp:nvSpPr>
      <dsp:spPr>
        <a:xfrm rot="16200000">
          <a:off x="3498862" y="1410075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3541959" y="1545572"/>
        <a:ext cx="201118" cy="277202"/>
      </dsp:txXfrm>
    </dsp:sp>
    <dsp:sp modelId="{85D289B9-35F4-418A-8300-2F7672482920}">
      <dsp:nvSpPr>
        <dsp:cNvPr id="0" name=""/>
        <dsp:cNvSpPr/>
      </dsp:nvSpPr>
      <dsp:spPr>
        <a:xfrm>
          <a:off x="2963103" y="306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sp:txBody>
      <dsp:txXfrm>
        <a:off x="3162099" y="202061"/>
        <a:ext cx="960838" cy="960838"/>
      </dsp:txXfrm>
    </dsp:sp>
    <dsp:sp modelId="{BE00B384-3926-42D2-8672-9E7E909CE0A8}">
      <dsp:nvSpPr>
        <dsp:cNvPr id="0" name=""/>
        <dsp:cNvSpPr/>
      </dsp:nvSpPr>
      <dsp:spPr>
        <a:xfrm rot="20520000">
          <a:off x="4395074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4397183" y="2166929"/>
        <a:ext cx="201118" cy="277202"/>
      </dsp:txXfrm>
    </dsp:sp>
    <dsp:sp modelId="{5F03E308-60B7-4739-8F4E-2C9F446AB0EE}">
      <dsp:nvSpPr>
        <dsp:cNvPr id="0" name=""/>
        <dsp:cNvSpPr/>
      </dsp:nvSpPr>
      <dsp:spPr>
        <a:xfrm>
          <a:off x="4770995" y="131657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Konzepte</a:t>
          </a:r>
        </a:p>
      </dsp:txBody>
      <dsp:txXfrm>
        <a:off x="4969991" y="1515571"/>
        <a:ext cx="960838" cy="960838"/>
      </dsp:txXfrm>
    </dsp:sp>
    <dsp:sp modelId="{C97936BF-01D6-43DD-A7C5-6CE745E924BA}">
      <dsp:nvSpPr>
        <dsp:cNvPr id="0" name=""/>
        <dsp:cNvSpPr/>
      </dsp:nvSpPr>
      <dsp:spPr>
        <a:xfrm rot="3240000">
          <a:off x="4052752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4070517" y="3172306"/>
        <a:ext cx="201118" cy="277202"/>
      </dsp:txXfrm>
    </dsp:sp>
    <dsp:sp modelId="{3C89C3B1-952B-4D2A-A701-D666591BDCC2}">
      <dsp:nvSpPr>
        <dsp:cNvPr id="0" name=""/>
        <dsp:cNvSpPr/>
      </dsp:nvSpPr>
      <dsp:spPr>
        <a:xfrm>
          <a:off x="4080442" y="3441879"/>
          <a:ext cx="1358830" cy="1358830"/>
        </a:xfrm>
        <a:prstGeom prst="ellipse">
          <a:avLst/>
        </a:prstGeom>
        <a:solidFill>
          <a:srgbClr val="8C8C8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kern="1200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Management</a:t>
          </a:r>
        </a:p>
      </dsp:txBody>
      <dsp:txXfrm>
        <a:off x="4279438" y="3640875"/>
        <a:ext cx="960838" cy="960838"/>
      </dsp:txXfrm>
    </dsp:sp>
    <dsp:sp modelId="{FD977B7F-A31F-40BD-AC92-C78B99E378D2}">
      <dsp:nvSpPr>
        <dsp:cNvPr id="0" name=""/>
        <dsp:cNvSpPr/>
      </dsp:nvSpPr>
      <dsp:spPr>
        <a:xfrm rot="7560000">
          <a:off x="2944973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 rot="10800000">
        <a:off x="3013402" y="3172306"/>
        <a:ext cx="201118" cy="277202"/>
      </dsp:txXfrm>
    </dsp:sp>
    <dsp:sp modelId="{69F75174-280C-409F-A8DE-FB4150AB280E}">
      <dsp:nvSpPr>
        <dsp:cNvPr id="0" name=""/>
        <dsp:cNvSpPr/>
      </dsp:nvSpPr>
      <dsp:spPr>
        <a:xfrm>
          <a:off x="1845765" y="3441879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sp:txBody>
      <dsp:txXfrm>
        <a:off x="2044761" y="3640875"/>
        <a:ext cx="960838" cy="960838"/>
      </dsp:txXfrm>
    </dsp:sp>
    <dsp:sp modelId="{EF4BDE95-10A5-4CE4-A207-246D0E4B875A}">
      <dsp:nvSpPr>
        <dsp:cNvPr id="0" name=""/>
        <dsp:cNvSpPr/>
      </dsp:nvSpPr>
      <dsp:spPr>
        <a:xfrm rot="11880000">
          <a:off x="2602650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 rot="10800000">
        <a:off x="2686735" y="2166929"/>
        <a:ext cx="201118" cy="277202"/>
      </dsp:txXfrm>
    </dsp:sp>
    <dsp:sp modelId="{6C40E9C1-78E8-4011-B394-E6CE87E0255C}">
      <dsp:nvSpPr>
        <dsp:cNvPr id="0" name=""/>
        <dsp:cNvSpPr/>
      </dsp:nvSpPr>
      <dsp:spPr>
        <a:xfrm>
          <a:off x="1155212" y="131657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</a:rPr>
            <a:t>Franchise</a:t>
          </a:r>
          <a:br>
            <a:rPr lang="de-DE" sz="1200" b="1" kern="1200" dirty="0">
              <a:latin typeface="Source Sans Pro" panose="020B0503030403020204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</a:rPr>
            <a:t>Distribution</a:t>
          </a:r>
        </a:p>
      </dsp:txBody>
      <dsp:txXfrm>
        <a:off x="1354208" y="1515571"/>
        <a:ext cx="960838" cy="9608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D5CFE-18C1-41EA-91BD-02507255CA49}">
      <dsp:nvSpPr>
        <dsp:cNvPr id="0" name=""/>
        <dsp:cNvSpPr/>
      </dsp:nvSpPr>
      <dsp:spPr>
        <a:xfrm>
          <a:off x="2963103" y="1903994"/>
          <a:ext cx="1358830" cy="1358830"/>
        </a:xfrm>
        <a:prstGeom prst="ellipse">
          <a:avLst/>
        </a:prstGeom>
        <a:solidFill>
          <a:srgbClr val="99009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Source Sans Pro" panose="020B0503030403020204" pitchFamily="34" charset="0"/>
              <a:cs typeface="Arial" pitchFamily="34" charset="0"/>
            </a:rPr>
            <a:t>Logistik</a:t>
          </a:r>
        </a:p>
      </dsp:txBody>
      <dsp:txXfrm>
        <a:off x="3162099" y="2102990"/>
        <a:ext cx="960838" cy="960838"/>
      </dsp:txXfrm>
    </dsp:sp>
    <dsp:sp modelId="{8242403C-2A9B-4321-B1AD-962EB06E6AF8}">
      <dsp:nvSpPr>
        <dsp:cNvPr id="0" name=""/>
        <dsp:cNvSpPr/>
      </dsp:nvSpPr>
      <dsp:spPr>
        <a:xfrm rot="16200000">
          <a:off x="3498862" y="1410075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3541959" y="1545572"/>
        <a:ext cx="201118" cy="277202"/>
      </dsp:txXfrm>
    </dsp:sp>
    <dsp:sp modelId="{85D289B9-35F4-418A-8300-2F7672482920}">
      <dsp:nvSpPr>
        <dsp:cNvPr id="0" name=""/>
        <dsp:cNvSpPr/>
      </dsp:nvSpPr>
      <dsp:spPr>
        <a:xfrm>
          <a:off x="2963103" y="306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C-Teile-Management</a:t>
          </a:r>
        </a:p>
      </dsp:txBody>
      <dsp:txXfrm>
        <a:off x="3162099" y="202061"/>
        <a:ext cx="960838" cy="960838"/>
      </dsp:txXfrm>
    </dsp:sp>
    <dsp:sp modelId="{BE00B384-3926-42D2-8672-9E7E909CE0A8}">
      <dsp:nvSpPr>
        <dsp:cNvPr id="0" name=""/>
        <dsp:cNvSpPr/>
      </dsp:nvSpPr>
      <dsp:spPr>
        <a:xfrm rot="20520000">
          <a:off x="4395074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4397183" y="2166929"/>
        <a:ext cx="201118" cy="277202"/>
      </dsp:txXfrm>
    </dsp:sp>
    <dsp:sp modelId="{5F03E308-60B7-4739-8F4E-2C9F446AB0EE}">
      <dsp:nvSpPr>
        <dsp:cNvPr id="0" name=""/>
        <dsp:cNvSpPr/>
      </dsp:nvSpPr>
      <dsp:spPr>
        <a:xfrm>
          <a:off x="4770995" y="1316575"/>
          <a:ext cx="1358830" cy="1358830"/>
        </a:xfrm>
        <a:prstGeom prst="ellipse">
          <a:avLst/>
        </a:prstGeom>
        <a:solidFill>
          <a:srgbClr val="8C8C8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Lager</a:t>
          </a:r>
          <a:br>
            <a:rPr lang="de-DE" sz="1200" b="1" kern="1200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solidFill>
                <a:srgbClr val="990099"/>
              </a:solidFill>
              <a:latin typeface="Source Sans Pro" panose="020B0503030403020204" pitchFamily="34" charset="0"/>
              <a:cs typeface="Arial" pitchFamily="34" charset="0"/>
            </a:rPr>
            <a:t>Konzepte</a:t>
          </a:r>
        </a:p>
      </dsp:txBody>
      <dsp:txXfrm>
        <a:off x="4969991" y="1515571"/>
        <a:ext cx="960838" cy="960838"/>
      </dsp:txXfrm>
    </dsp:sp>
    <dsp:sp modelId="{C97936BF-01D6-43DD-A7C5-6CE745E924BA}">
      <dsp:nvSpPr>
        <dsp:cNvPr id="0" name=""/>
        <dsp:cNvSpPr/>
      </dsp:nvSpPr>
      <dsp:spPr>
        <a:xfrm rot="3240000">
          <a:off x="4052752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>
        <a:off x="4070517" y="3172306"/>
        <a:ext cx="201118" cy="277202"/>
      </dsp:txXfrm>
    </dsp:sp>
    <dsp:sp modelId="{3C89C3B1-952B-4D2A-A701-D666591BDCC2}">
      <dsp:nvSpPr>
        <dsp:cNvPr id="0" name=""/>
        <dsp:cNvSpPr/>
      </dsp:nvSpPr>
      <dsp:spPr>
        <a:xfrm>
          <a:off x="4080442" y="3441879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Fehlteile-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Management</a:t>
          </a:r>
        </a:p>
      </dsp:txBody>
      <dsp:txXfrm>
        <a:off x="4279438" y="3640875"/>
        <a:ext cx="960838" cy="960838"/>
      </dsp:txXfrm>
    </dsp:sp>
    <dsp:sp modelId="{FD977B7F-A31F-40BD-AC92-C78B99E378D2}">
      <dsp:nvSpPr>
        <dsp:cNvPr id="0" name=""/>
        <dsp:cNvSpPr/>
      </dsp:nvSpPr>
      <dsp:spPr>
        <a:xfrm rot="7560000">
          <a:off x="2944973" y="3114772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 rot="10800000">
        <a:off x="3013402" y="3172306"/>
        <a:ext cx="201118" cy="277202"/>
      </dsp:txXfrm>
    </dsp:sp>
    <dsp:sp modelId="{69F75174-280C-409F-A8DE-FB4150AB280E}">
      <dsp:nvSpPr>
        <dsp:cNvPr id="0" name=""/>
        <dsp:cNvSpPr/>
      </dsp:nvSpPr>
      <dsp:spPr>
        <a:xfrm>
          <a:off x="1845765" y="3441879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„Exoten“- Management</a:t>
          </a:r>
        </a:p>
      </dsp:txBody>
      <dsp:txXfrm>
        <a:off x="2044761" y="3640875"/>
        <a:ext cx="960838" cy="960838"/>
      </dsp:txXfrm>
    </dsp:sp>
    <dsp:sp modelId="{EF4BDE95-10A5-4CE4-A207-246D0E4B875A}">
      <dsp:nvSpPr>
        <dsp:cNvPr id="0" name=""/>
        <dsp:cNvSpPr/>
      </dsp:nvSpPr>
      <dsp:spPr>
        <a:xfrm rot="11880000">
          <a:off x="2602650" y="2061211"/>
          <a:ext cx="287312" cy="462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>
            <a:latin typeface="Source Sans Pro" panose="020B0503030403020204" pitchFamily="34" charset="0"/>
          </a:endParaRPr>
        </a:p>
      </dsp:txBody>
      <dsp:txXfrm rot="10800000">
        <a:off x="2686735" y="2166929"/>
        <a:ext cx="201118" cy="277202"/>
      </dsp:txXfrm>
    </dsp:sp>
    <dsp:sp modelId="{6C40E9C1-78E8-4011-B394-E6CE87E0255C}">
      <dsp:nvSpPr>
        <dsp:cNvPr id="0" name=""/>
        <dsp:cNvSpPr/>
      </dsp:nvSpPr>
      <dsp:spPr>
        <a:xfrm>
          <a:off x="1155212" y="1316575"/>
          <a:ext cx="1358830" cy="1358830"/>
        </a:xfrm>
        <a:prstGeom prst="ellipse">
          <a:avLst/>
        </a:prstGeom>
        <a:solidFill>
          <a:srgbClr val="00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</a:rPr>
            <a:t>Franchise</a:t>
          </a:r>
          <a:br>
            <a:rPr lang="de-DE" sz="1200" b="1" kern="1200" dirty="0">
              <a:latin typeface="Source Sans Pro" panose="020B0503030403020204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</a:rPr>
            <a:t>Distribution</a:t>
          </a:r>
        </a:p>
      </dsp:txBody>
      <dsp:txXfrm>
        <a:off x="1354208" y="1515571"/>
        <a:ext cx="960838" cy="9608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CF91C-608A-4510-A143-F09E4A96E2D0}">
      <dsp:nvSpPr>
        <dsp:cNvPr id="0" name=""/>
        <dsp:cNvSpPr/>
      </dsp:nvSpPr>
      <dsp:spPr>
        <a:xfrm>
          <a:off x="5201267" y="2261801"/>
          <a:ext cx="2201655" cy="1782662"/>
        </a:xfrm>
        <a:custGeom>
          <a:avLst/>
          <a:gdLst/>
          <a:ahLst/>
          <a:cxnLst/>
          <a:rect l="0" t="0" r="0" b="0"/>
          <a:pathLst>
            <a:path>
              <a:moveTo>
                <a:pt x="0" y="1782662"/>
              </a:moveTo>
              <a:lnTo>
                <a:pt x="2201655" y="0"/>
              </a:lnTo>
            </a:path>
          </a:pathLst>
        </a:custGeom>
        <a:noFill/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D67CC0-B7E9-43AB-9D5B-90A69A937D77}">
      <dsp:nvSpPr>
        <dsp:cNvPr id="0" name=""/>
        <dsp:cNvSpPr/>
      </dsp:nvSpPr>
      <dsp:spPr>
        <a:xfrm>
          <a:off x="5152789" y="2502364"/>
          <a:ext cx="91440" cy="5830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613"/>
              </a:lnTo>
              <a:lnTo>
                <a:pt x="48478" y="492613"/>
              </a:lnTo>
              <a:lnTo>
                <a:pt x="48478" y="583046"/>
              </a:lnTo>
            </a:path>
          </a:pathLst>
        </a:custGeom>
        <a:noFill/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1FEC97-A318-4997-A288-214E1CF9124F}">
      <dsp:nvSpPr>
        <dsp:cNvPr id="0" name=""/>
        <dsp:cNvSpPr/>
      </dsp:nvSpPr>
      <dsp:spPr>
        <a:xfrm>
          <a:off x="4397697" y="1373705"/>
          <a:ext cx="800811" cy="189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424"/>
              </a:lnTo>
              <a:lnTo>
                <a:pt x="800811" y="99424"/>
              </a:lnTo>
              <a:lnTo>
                <a:pt x="800811" y="189857"/>
              </a:lnTo>
            </a:path>
          </a:pathLst>
        </a:custGeom>
        <a:noFill/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1C113-97E7-4A7A-9C29-0B64B6AC4A28}">
      <dsp:nvSpPr>
        <dsp:cNvPr id="0" name=""/>
        <dsp:cNvSpPr/>
      </dsp:nvSpPr>
      <dsp:spPr>
        <a:xfrm>
          <a:off x="2502776" y="2378183"/>
          <a:ext cx="91440" cy="5076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7169"/>
              </a:lnTo>
              <a:lnTo>
                <a:pt x="54338" y="417169"/>
              </a:lnTo>
              <a:lnTo>
                <a:pt x="54338" y="507602"/>
              </a:lnTo>
            </a:path>
          </a:pathLst>
        </a:custGeom>
        <a:noFill/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63DEC0-D665-4A3B-93DE-7F555FD96D69}">
      <dsp:nvSpPr>
        <dsp:cNvPr id="0" name=""/>
        <dsp:cNvSpPr/>
      </dsp:nvSpPr>
      <dsp:spPr>
        <a:xfrm>
          <a:off x="2548496" y="1373705"/>
          <a:ext cx="1849201" cy="192229"/>
        </a:xfrm>
        <a:custGeom>
          <a:avLst/>
          <a:gdLst/>
          <a:ahLst/>
          <a:cxnLst/>
          <a:rect l="0" t="0" r="0" b="0"/>
          <a:pathLst>
            <a:path>
              <a:moveTo>
                <a:pt x="1849201" y="0"/>
              </a:moveTo>
              <a:lnTo>
                <a:pt x="1849201" y="101796"/>
              </a:lnTo>
              <a:lnTo>
                <a:pt x="0" y="101796"/>
              </a:lnTo>
              <a:lnTo>
                <a:pt x="0" y="192229"/>
              </a:lnTo>
            </a:path>
          </a:pathLst>
        </a:custGeom>
        <a:noFill/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28E07-1716-4347-BB6F-24ABEB5CFBAC}">
      <dsp:nvSpPr>
        <dsp:cNvPr id="0" name=""/>
        <dsp:cNvSpPr/>
      </dsp:nvSpPr>
      <dsp:spPr>
        <a:xfrm>
          <a:off x="3210014" y="3568"/>
          <a:ext cx="2375365" cy="1370136"/>
        </a:xfrm>
        <a:prstGeom prst="rect">
          <a:avLst/>
        </a:prstGeom>
        <a:solidFill>
          <a:srgbClr val="009999"/>
        </a:solidFill>
        <a:ln w="254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546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de-DE" sz="14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  <a:t>Geschäftsführerin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kumimoji="0" lang="de-DE" sz="7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</a:br>
          <a:r>
            <a:rPr kumimoji="0" lang="de-DE" sz="11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  <a:t>Logistik,</a:t>
          </a:r>
          <a:br>
            <a:rPr kumimoji="0" lang="de-DE" sz="11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</a:br>
          <a:r>
            <a:rPr kumimoji="0" lang="de-DE" sz="11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ource Sans Pro" panose="020B0503030403020204" pitchFamily="34" charset="0"/>
            </a:rPr>
            <a:t>Personalwesen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de-DE" sz="1200" b="1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Source Sans Pro" panose="020B0503030403020204" pitchFamily="34" charset="0"/>
          </a:endParaRPr>
        </a:p>
      </dsp:txBody>
      <dsp:txXfrm>
        <a:off x="3210014" y="3568"/>
        <a:ext cx="2375365" cy="1370136"/>
      </dsp:txXfrm>
    </dsp:sp>
    <dsp:sp modelId="{4600B7D8-6591-4E9D-B953-E6F1654C8EBE}">
      <dsp:nvSpPr>
        <dsp:cNvPr id="0" name=""/>
        <dsp:cNvSpPr/>
      </dsp:nvSpPr>
      <dsp:spPr>
        <a:xfrm>
          <a:off x="3257607" y="1075960"/>
          <a:ext cx="2286683" cy="263073"/>
        </a:xfrm>
        <a:prstGeom prst="rect">
          <a:avLst/>
        </a:prstGeom>
        <a:solidFill>
          <a:srgbClr val="33CCCC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Monika Stephens-Tappmeyer</a:t>
          </a:r>
        </a:p>
      </dsp:txBody>
      <dsp:txXfrm>
        <a:off x="3257607" y="1075960"/>
        <a:ext cx="2286683" cy="263073"/>
      </dsp:txXfrm>
    </dsp:sp>
    <dsp:sp modelId="{60AF40E9-1369-47C7-85E5-A388FDE94E73}">
      <dsp:nvSpPr>
        <dsp:cNvPr id="0" name=""/>
        <dsp:cNvSpPr/>
      </dsp:nvSpPr>
      <dsp:spPr>
        <a:xfrm>
          <a:off x="1887071" y="1565934"/>
          <a:ext cx="1322849" cy="812249"/>
        </a:xfrm>
        <a:prstGeom prst="rect">
          <a:avLst/>
        </a:prstGeom>
        <a:solidFill>
          <a:srgbClr val="009999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546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Source Sans Pro" panose="020B0503030403020204" pitchFamily="34" charset="0"/>
              <a:cs typeface="Arial" pitchFamily="34" charset="0"/>
            </a:rPr>
            <a:t>Leitung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  <a:t>Buchhaltung</a:t>
          </a:r>
          <a:b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</a:br>
          <a:endParaRPr lang="de-DE" sz="12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1887071" y="1565934"/>
        <a:ext cx="1322849" cy="812249"/>
      </dsp:txXfrm>
    </dsp:sp>
    <dsp:sp modelId="{D9E24A91-DC85-4730-A502-30F072C95615}">
      <dsp:nvSpPr>
        <dsp:cNvPr id="0" name=""/>
        <dsp:cNvSpPr/>
      </dsp:nvSpPr>
      <dsp:spPr>
        <a:xfrm>
          <a:off x="1896398" y="2123645"/>
          <a:ext cx="1306138" cy="212005"/>
        </a:xfrm>
        <a:prstGeom prst="rect">
          <a:avLst/>
        </a:prstGeom>
        <a:solidFill>
          <a:srgbClr val="33CCCC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Inga Zerbian</a:t>
          </a:r>
        </a:p>
      </dsp:txBody>
      <dsp:txXfrm>
        <a:off x="1896398" y="2123645"/>
        <a:ext cx="1306138" cy="212005"/>
      </dsp:txXfrm>
    </dsp:sp>
    <dsp:sp modelId="{D22374B6-7481-4087-84D5-BE919C6E1569}">
      <dsp:nvSpPr>
        <dsp:cNvPr id="0" name=""/>
        <dsp:cNvSpPr/>
      </dsp:nvSpPr>
      <dsp:spPr>
        <a:xfrm>
          <a:off x="1889151" y="2885786"/>
          <a:ext cx="1335927" cy="873124"/>
        </a:xfrm>
        <a:prstGeom prst="rect">
          <a:avLst/>
        </a:prstGeom>
        <a:solidFill>
          <a:srgbClr val="009999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546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Source Sans Pro" panose="020B0503030403020204" pitchFamily="34" charset="0"/>
              <a:cs typeface="Arial" pitchFamily="34" charset="0"/>
            </a:rPr>
            <a:t>Assistenz</a:t>
          </a:r>
          <a:br>
            <a:rPr lang="de-DE" sz="14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  <a:t>Buchhaltung</a:t>
          </a:r>
          <a:b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</a:br>
          <a:br>
            <a:rPr lang="de-DE" sz="700" b="1" kern="1200" dirty="0">
              <a:latin typeface="Source Sans Pro" panose="020B0503030403020204" pitchFamily="34" charset="0"/>
              <a:cs typeface="Arial" pitchFamily="34" charset="0"/>
            </a:rPr>
          </a:br>
          <a:endParaRPr lang="de-DE" sz="105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1889151" y="2885786"/>
        <a:ext cx="1335927" cy="873124"/>
      </dsp:txXfrm>
    </dsp:sp>
    <dsp:sp modelId="{83857DE7-33DD-462B-8940-61C5092237C0}">
      <dsp:nvSpPr>
        <dsp:cNvPr id="0" name=""/>
        <dsp:cNvSpPr/>
      </dsp:nvSpPr>
      <dsp:spPr>
        <a:xfrm>
          <a:off x="1912468" y="3359204"/>
          <a:ext cx="1287975" cy="387985"/>
        </a:xfrm>
        <a:prstGeom prst="rect">
          <a:avLst/>
        </a:prstGeom>
        <a:solidFill>
          <a:srgbClr val="33CCCC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Kristina Russkow</a:t>
          </a:r>
          <a:b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Susanne Völler</a:t>
          </a:r>
        </a:p>
      </dsp:txBody>
      <dsp:txXfrm>
        <a:off x="1912468" y="3359204"/>
        <a:ext cx="1287975" cy="387985"/>
      </dsp:txXfrm>
    </dsp:sp>
    <dsp:sp modelId="{E7B70DA8-3B54-466F-AC02-2846453D9BCB}">
      <dsp:nvSpPr>
        <dsp:cNvPr id="0" name=""/>
        <dsp:cNvSpPr/>
      </dsp:nvSpPr>
      <dsp:spPr>
        <a:xfrm>
          <a:off x="4474718" y="1563562"/>
          <a:ext cx="1447581" cy="938802"/>
        </a:xfrm>
        <a:prstGeom prst="rect">
          <a:avLst/>
        </a:prstGeom>
        <a:solidFill>
          <a:srgbClr val="009999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546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Source Sans Pro" panose="020B0503030403020204" pitchFamily="34" charset="0"/>
              <a:cs typeface="Arial" pitchFamily="34" charset="0"/>
            </a:rPr>
            <a:t>Leitung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  <a:t>Logistik</a:t>
          </a:r>
          <a:b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</a:br>
          <a:endParaRPr lang="de-DE" sz="12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4474718" y="1563562"/>
        <a:ext cx="1447581" cy="938802"/>
      </dsp:txXfrm>
    </dsp:sp>
    <dsp:sp modelId="{FD35D850-E193-46B4-92AD-A1E1D6DE6A2C}">
      <dsp:nvSpPr>
        <dsp:cNvPr id="0" name=""/>
        <dsp:cNvSpPr/>
      </dsp:nvSpPr>
      <dsp:spPr>
        <a:xfrm>
          <a:off x="4525452" y="2239943"/>
          <a:ext cx="1342915" cy="218150"/>
        </a:xfrm>
        <a:prstGeom prst="rect">
          <a:avLst/>
        </a:prstGeom>
        <a:solidFill>
          <a:srgbClr val="33CCCC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Katja Schlemo</a:t>
          </a:r>
        </a:p>
      </dsp:txBody>
      <dsp:txXfrm>
        <a:off x="4525452" y="2239943"/>
        <a:ext cx="1342915" cy="218150"/>
      </dsp:txXfrm>
    </dsp:sp>
    <dsp:sp modelId="{A16228CB-1563-4A20-95C0-8D08E43CD821}">
      <dsp:nvSpPr>
        <dsp:cNvPr id="0" name=""/>
        <dsp:cNvSpPr/>
      </dsp:nvSpPr>
      <dsp:spPr>
        <a:xfrm>
          <a:off x="4495509" y="3085411"/>
          <a:ext cx="1411516" cy="959052"/>
        </a:xfrm>
        <a:prstGeom prst="rect">
          <a:avLst/>
        </a:prstGeom>
        <a:solidFill>
          <a:srgbClr val="009999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546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Source Sans Pro" panose="020B0503030403020204" pitchFamily="34" charset="0"/>
              <a:cs typeface="Arial" pitchFamily="34" charset="0"/>
            </a:rPr>
            <a:t>Assistenz</a:t>
          </a:r>
          <a:br>
            <a:rPr lang="de-DE" sz="14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  <a:t>Logistik</a:t>
          </a:r>
          <a:b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</a:br>
          <a:endParaRPr lang="de-DE" sz="800" b="1" kern="1200" dirty="0">
            <a:latin typeface="Source Sans Pro" panose="020B0503030403020204" pitchFamily="34" charset="0"/>
            <a:cs typeface="Arial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4495509" y="3085411"/>
        <a:ext cx="1411516" cy="959052"/>
      </dsp:txXfrm>
    </dsp:sp>
    <dsp:sp modelId="{E1D70928-25F1-4274-8AAA-51979BCE9260}">
      <dsp:nvSpPr>
        <dsp:cNvPr id="0" name=""/>
        <dsp:cNvSpPr/>
      </dsp:nvSpPr>
      <dsp:spPr>
        <a:xfrm>
          <a:off x="4488159" y="3572822"/>
          <a:ext cx="1378426" cy="435053"/>
        </a:xfrm>
        <a:prstGeom prst="rect">
          <a:avLst/>
        </a:prstGeom>
        <a:solidFill>
          <a:srgbClr val="33CCCC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Ilka Zimmer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Luise Fischer</a:t>
          </a:r>
        </a:p>
      </dsp:txBody>
      <dsp:txXfrm>
        <a:off x="4488159" y="3572822"/>
        <a:ext cx="1378426" cy="435053"/>
      </dsp:txXfrm>
    </dsp:sp>
    <dsp:sp modelId="{CDBE26D0-A668-47DB-A674-18B1EBE4D7A3}">
      <dsp:nvSpPr>
        <dsp:cNvPr id="0" name=""/>
        <dsp:cNvSpPr/>
      </dsp:nvSpPr>
      <dsp:spPr>
        <a:xfrm>
          <a:off x="6627014" y="2261801"/>
          <a:ext cx="1551818" cy="1283878"/>
        </a:xfrm>
        <a:prstGeom prst="rect">
          <a:avLst/>
        </a:prstGeom>
        <a:solidFill>
          <a:srgbClr val="009999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5469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Wareneingang,</a:t>
          </a:r>
          <a:b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1200" b="1" kern="1200" dirty="0">
              <a:latin typeface="Source Sans Pro" panose="020B0503030403020204" pitchFamily="34" charset="0"/>
              <a:cs typeface="Arial" pitchFamily="34" charset="0"/>
            </a:rPr>
            <a:t>-ausgang</a:t>
          </a:r>
          <a:b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</a:br>
          <a:br>
            <a:rPr lang="de-DE" sz="1100" b="1" kern="1200" dirty="0">
              <a:latin typeface="Source Sans Pro" panose="020B0503030403020204" pitchFamily="34" charset="0"/>
              <a:cs typeface="Arial" pitchFamily="34" charset="0"/>
            </a:rPr>
          </a:br>
          <a:endParaRPr lang="de-DE" sz="1100" b="1" kern="1200" dirty="0">
            <a:latin typeface="Source Sans Pro" panose="020B0503030403020204" pitchFamily="34" charset="0"/>
            <a:cs typeface="Arial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2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6627014" y="2261801"/>
        <a:ext cx="1551818" cy="1283878"/>
      </dsp:txXfrm>
    </dsp:sp>
    <dsp:sp modelId="{10844FA8-14B5-4390-8C2E-518442B8D329}">
      <dsp:nvSpPr>
        <dsp:cNvPr id="0" name=""/>
        <dsp:cNvSpPr/>
      </dsp:nvSpPr>
      <dsp:spPr>
        <a:xfrm>
          <a:off x="6660710" y="2847132"/>
          <a:ext cx="1509326" cy="652783"/>
        </a:xfrm>
        <a:prstGeom prst="rect">
          <a:avLst/>
        </a:prstGeom>
        <a:solidFill>
          <a:srgbClr val="33CCCC"/>
        </a:solidFill>
        <a:ln w="38100" cap="flat" cmpd="sng" algn="ctr">
          <a:solidFill>
            <a:srgbClr val="CCCC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Evelyn </a:t>
          </a:r>
          <a:r>
            <a:rPr lang="de-DE" sz="900" b="1" kern="1200" dirty="0" err="1">
              <a:latin typeface="Source Sans Pro" panose="020B0503030403020204" pitchFamily="34" charset="0"/>
              <a:cs typeface="Arial" pitchFamily="34" charset="0"/>
            </a:rPr>
            <a:t>Bergmeyer</a:t>
          </a:r>
          <a:b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Julia </a:t>
          </a:r>
          <a:r>
            <a:rPr lang="de-DE" sz="900" b="1" kern="1200" dirty="0" err="1">
              <a:latin typeface="Source Sans Pro" panose="020B0503030403020204" pitchFamily="34" charset="0"/>
              <a:cs typeface="Arial" pitchFamily="34" charset="0"/>
            </a:rPr>
            <a:t>Lietzow</a:t>
          </a: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-Hagedorn</a:t>
          </a:r>
          <a:b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900" b="1" kern="1200" dirty="0">
              <a:latin typeface="Source Sans Pro" panose="020B0503030403020204" pitchFamily="34" charset="0"/>
              <a:cs typeface="Arial" pitchFamily="34" charset="0"/>
            </a:rPr>
            <a:t>Rita Korte</a:t>
          </a:r>
          <a:endParaRPr lang="de-DE" sz="900" b="1" kern="1200" dirty="0">
            <a:solidFill>
              <a:schemeClr val="accent6">
                <a:lumMod val="60000"/>
                <a:lumOff val="40000"/>
              </a:schemeClr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6660710" y="2847132"/>
        <a:ext cx="1509326" cy="6527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A577D-F26A-4B32-8BB6-C44448E32877}">
      <dsp:nvSpPr>
        <dsp:cNvPr id="0" name=""/>
        <dsp:cNvSpPr/>
      </dsp:nvSpPr>
      <dsp:spPr>
        <a:xfrm>
          <a:off x="4414919" y="1604936"/>
          <a:ext cx="205333" cy="603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3151"/>
              </a:lnTo>
              <a:lnTo>
                <a:pt x="205333" y="603151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B6049B-61D6-47A4-9036-F979588D6EAD}">
      <dsp:nvSpPr>
        <dsp:cNvPr id="0" name=""/>
        <dsp:cNvSpPr/>
      </dsp:nvSpPr>
      <dsp:spPr>
        <a:xfrm>
          <a:off x="4202667" y="1604936"/>
          <a:ext cx="212251" cy="603151"/>
        </a:xfrm>
        <a:custGeom>
          <a:avLst/>
          <a:gdLst/>
          <a:ahLst/>
          <a:cxnLst/>
          <a:rect l="0" t="0" r="0" b="0"/>
          <a:pathLst>
            <a:path>
              <a:moveTo>
                <a:pt x="212251" y="0"/>
              </a:moveTo>
              <a:lnTo>
                <a:pt x="212251" y="603151"/>
              </a:lnTo>
              <a:lnTo>
                <a:pt x="0" y="603151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32D0EB-6122-4C90-A1FF-79C8A05B72BE}">
      <dsp:nvSpPr>
        <dsp:cNvPr id="0" name=""/>
        <dsp:cNvSpPr/>
      </dsp:nvSpPr>
      <dsp:spPr>
        <a:xfrm>
          <a:off x="4414919" y="1604936"/>
          <a:ext cx="3748201" cy="1215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2791"/>
              </a:lnTo>
              <a:lnTo>
                <a:pt x="3748201" y="1082791"/>
              </a:lnTo>
              <a:lnTo>
                <a:pt x="3748201" y="1215323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401469-06FD-47B2-8AC4-552CA6666ECC}">
      <dsp:nvSpPr>
        <dsp:cNvPr id="0" name=""/>
        <dsp:cNvSpPr/>
      </dsp:nvSpPr>
      <dsp:spPr>
        <a:xfrm>
          <a:off x="4414919" y="1604936"/>
          <a:ext cx="2252672" cy="1215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2791"/>
              </a:lnTo>
              <a:lnTo>
                <a:pt x="2252672" y="1082791"/>
              </a:lnTo>
              <a:lnTo>
                <a:pt x="2252672" y="1215323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313A3-E2DB-47F1-A027-897DB1D4D802}">
      <dsp:nvSpPr>
        <dsp:cNvPr id="0" name=""/>
        <dsp:cNvSpPr/>
      </dsp:nvSpPr>
      <dsp:spPr>
        <a:xfrm>
          <a:off x="4414919" y="1604936"/>
          <a:ext cx="747300" cy="1215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2791"/>
              </a:lnTo>
              <a:lnTo>
                <a:pt x="747300" y="1082791"/>
              </a:lnTo>
              <a:lnTo>
                <a:pt x="747300" y="1215323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B611A4-1E08-4013-B221-FC8416DF49A5}">
      <dsp:nvSpPr>
        <dsp:cNvPr id="0" name=""/>
        <dsp:cNvSpPr/>
      </dsp:nvSpPr>
      <dsp:spPr>
        <a:xfrm>
          <a:off x="3664563" y="1604936"/>
          <a:ext cx="750356" cy="1215323"/>
        </a:xfrm>
        <a:custGeom>
          <a:avLst/>
          <a:gdLst/>
          <a:ahLst/>
          <a:cxnLst/>
          <a:rect l="0" t="0" r="0" b="0"/>
          <a:pathLst>
            <a:path>
              <a:moveTo>
                <a:pt x="750356" y="0"/>
              </a:moveTo>
              <a:lnTo>
                <a:pt x="750356" y="1082791"/>
              </a:lnTo>
              <a:lnTo>
                <a:pt x="0" y="1082791"/>
              </a:lnTo>
              <a:lnTo>
                <a:pt x="0" y="1215323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1EF217-567B-4A3F-B7DE-A1ED444A46A0}">
      <dsp:nvSpPr>
        <dsp:cNvPr id="0" name=""/>
        <dsp:cNvSpPr/>
      </dsp:nvSpPr>
      <dsp:spPr>
        <a:xfrm>
          <a:off x="2158731" y="3388254"/>
          <a:ext cx="1511158" cy="328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42"/>
              </a:lnTo>
              <a:lnTo>
                <a:pt x="1511158" y="195642"/>
              </a:lnTo>
              <a:lnTo>
                <a:pt x="1511158" y="328174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CF1508-007A-49DC-80BF-74E9D170354F}">
      <dsp:nvSpPr>
        <dsp:cNvPr id="0" name=""/>
        <dsp:cNvSpPr/>
      </dsp:nvSpPr>
      <dsp:spPr>
        <a:xfrm>
          <a:off x="2097868" y="3388254"/>
          <a:ext cx="91440" cy="328174"/>
        </a:xfrm>
        <a:custGeom>
          <a:avLst/>
          <a:gdLst/>
          <a:ahLst/>
          <a:cxnLst/>
          <a:rect l="0" t="0" r="0" b="0"/>
          <a:pathLst>
            <a:path>
              <a:moveTo>
                <a:pt x="60862" y="0"/>
              </a:moveTo>
              <a:lnTo>
                <a:pt x="60862" y="195642"/>
              </a:lnTo>
              <a:lnTo>
                <a:pt x="45720" y="195642"/>
              </a:lnTo>
              <a:lnTo>
                <a:pt x="45720" y="328174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08ECCA-50DE-49D8-B130-DC1AC354E7AD}">
      <dsp:nvSpPr>
        <dsp:cNvPr id="0" name=""/>
        <dsp:cNvSpPr/>
      </dsp:nvSpPr>
      <dsp:spPr>
        <a:xfrm>
          <a:off x="636352" y="3388254"/>
          <a:ext cx="1522379" cy="328174"/>
        </a:xfrm>
        <a:custGeom>
          <a:avLst/>
          <a:gdLst/>
          <a:ahLst/>
          <a:cxnLst/>
          <a:rect l="0" t="0" r="0" b="0"/>
          <a:pathLst>
            <a:path>
              <a:moveTo>
                <a:pt x="1522379" y="0"/>
              </a:moveTo>
              <a:lnTo>
                <a:pt x="1522379" y="195642"/>
              </a:lnTo>
              <a:lnTo>
                <a:pt x="0" y="195642"/>
              </a:lnTo>
              <a:lnTo>
                <a:pt x="0" y="328174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BEAD1A-B15E-4F3A-A7E3-25CBD1FB8012}">
      <dsp:nvSpPr>
        <dsp:cNvPr id="0" name=""/>
        <dsp:cNvSpPr/>
      </dsp:nvSpPr>
      <dsp:spPr>
        <a:xfrm>
          <a:off x="2158731" y="1604936"/>
          <a:ext cx="2256187" cy="1215323"/>
        </a:xfrm>
        <a:custGeom>
          <a:avLst/>
          <a:gdLst/>
          <a:ahLst/>
          <a:cxnLst/>
          <a:rect l="0" t="0" r="0" b="0"/>
          <a:pathLst>
            <a:path>
              <a:moveTo>
                <a:pt x="2256187" y="0"/>
              </a:moveTo>
              <a:lnTo>
                <a:pt x="2256187" y="1082791"/>
              </a:lnTo>
              <a:lnTo>
                <a:pt x="0" y="1082791"/>
              </a:lnTo>
              <a:lnTo>
                <a:pt x="0" y="1215323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AA5DCA-F46A-4437-808B-ECDE20C8C97F}">
      <dsp:nvSpPr>
        <dsp:cNvPr id="0" name=""/>
        <dsp:cNvSpPr/>
      </dsp:nvSpPr>
      <dsp:spPr>
        <a:xfrm>
          <a:off x="659396" y="1604936"/>
          <a:ext cx="3755522" cy="1215323"/>
        </a:xfrm>
        <a:custGeom>
          <a:avLst/>
          <a:gdLst/>
          <a:ahLst/>
          <a:cxnLst/>
          <a:rect l="0" t="0" r="0" b="0"/>
          <a:pathLst>
            <a:path>
              <a:moveTo>
                <a:pt x="3755522" y="0"/>
              </a:moveTo>
              <a:lnTo>
                <a:pt x="3755522" y="1082791"/>
              </a:lnTo>
              <a:lnTo>
                <a:pt x="0" y="1082791"/>
              </a:lnTo>
              <a:lnTo>
                <a:pt x="0" y="1215323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4A9282-D7A3-4C02-AC1E-5EA6FB0FF8C2}">
      <dsp:nvSpPr>
        <dsp:cNvPr id="0" name=""/>
        <dsp:cNvSpPr/>
      </dsp:nvSpPr>
      <dsp:spPr>
        <a:xfrm>
          <a:off x="3866403" y="1036942"/>
          <a:ext cx="1097031" cy="567994"/>
        </a:xfrm>
        <a:prstGeom prst="rect">
          <a:avLst/>
        </a:prstGeom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Manager</a:t>
          </a:r>
          <a:b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Marketing, QM, FAE-Support</a:t>
          </a:r>
          <a:b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endParaRPr lang="de-DE" sz="800" b="1" kern="1200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3866403" y="1036942"/>
        <a:ext cx="1097031" cy="567994"/>
      </dsp:txXfrm>
    </dsp:sp>
    <dsp:sp modelId="{49EDBB74-99A4-4146-BA6E-93057FA82E1E}">
      <dsp:nvSpPr>
        <dsp:cNvPr id="0" name=""/>
        <dsp:cNvSpPr/>
      </dsp:nvSpPr>
      <dsp:spPr>
        <a:xfrm>
          <a:off x="3885105" y="1405281"/>
          <a:ext cx="1059126" cy="171291"/>
        </a:xfrm>
        <a:prstGeom prst="rect">
          <a:avLst/>
        </a:prstGeom>
        <a:solidFill>
          <a:srgbClr val="FFFFCC">
            <a:alpha val="89804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Wiho Herkenhoff</a:t>
          </a:r>
        </a:p>
      </dsp:txBody>
      <dsp:txXfrm>
        <a:off x="3885105" y="1405281"/>
        <a:ext cx="1059126" cy="171291"/>
      </dsp:txXfrm>
    </dsp:sp>
    <dsp:sp modelId="{92E83168-4541-421D-A504-2F2AAF0CBC2B}">
      <dsp:nvSpPr>
        <dsp:cNvPr id="0" name=""/>
        <dsp:cNvSpPr/>
      </dsp:nvSpPr>
      <dsp:spPr>
        <a:xfrm>
          <a:off x="110881" y="2820259"/>
          <a:ext cx="1097031" cy="56799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kern="1200" dirty="0" err="1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Mgr</a:t>
          </a: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 </a:t>
          </a:r>
          <a:b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 err="1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Pwr</a:t>
          </a: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 Management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110881" y="2820259"/>
        <a:ext cx="1097031" cy="567994"/>
      </dsp:txXfrm>
    </dsp:sp>
    <dsp:sp modelId="{67A04B39-EB27-452C-9F9F-B4E4FF0481B8}">
      <dsp:nvSpPr>
        <dsp:cNvPr id="0" name=""/>
        <dsp:cNvSpPr/>
      </dsp:nvSpPr>
      <dsp:spPr>
        <a:xfrm>
          <a:off x="131646" y="3173191"/>
          <a:ext cx="1042401" cy="189331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Wiho Herkenhoff</a:t>
          </a:r>
        </a:p>
      </dsp:txBody>
      <dsp:txXfrm>
        <a:off x="131646" y="3173191"/>
        <a:ext cx="1042401" cy="189331"/>
      </dsp:txXfrm>
    </dsp:sp>
    <dsp:sp modelId="{7C7994DC-4337-470C-AFC8-E1726D786F5B}">
      <dsp:nvSpPr>
        <dsp:cNvPr id="0" name=""/>
        <dsp:cNvSpPr/>
      </dsp:nvSpPr>
      <dsp:spPr>
        <a:xfrm>
          <a:off x="1610216" y="2820259"/>
          <a:ext cx="1097031" cy="56799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  <a:t>FAE </a:t>
          </a:r>
          <a:r>
            <a:rPr lang="de-DE" sz="800" b="1" kern="1200" dirty="0" err="1">
              <a:latin typeface="Source Sans Pro" panose="020B0503030403020204" pitchFamily="34" charset="0"/>
              <a:cs typeface="Arial" pitchFamily="34" charset="0"/>
            </a:rPr>
            <a:t>Mgr</a:t>
          </a:r>
          <a:endParaRPr lang="de-DE" sz="8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1610216" y="2820259"/>
        <a:ext cx="1097031" cy="567994"/>
      </dsp:txXfrm>
    </dsp:sp>
    <dsp:sp modelId="{1EF4734C-626F-4116-A814-5D940A89D7C1}">
      <dsp:nvSpPr>
        <dsp:cNvPr id="0" name=""/>
        <dsp:cNvSpPr/>
      </dsp:nvSpPr>
      <dsp:spPr>
        <a:xfrm>
          <a:off x="1635701" y="3203825"/>
          <a:ext cx="1055394" cy="189331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latin typeface="Source Sans Pro" panose="020B0503030403020204" pitchFamily="34" charset="0"/>
              <a:cs typeface="Arial" pitchFamily="34" charset="0"/>
            </a:rPr>
            <a:t>Jens Egbers</a:t>
          </a:r>
        </a:p>
      </dsp:txBody>
      <dsp:txXfrm>
        <a:off x="1635701" y="3203825"/>
        <a:ext cx="1055394" cy="189331"/>
      </dsp:txXfrm>
    </dsp:sp>
    <dsp:sp modelId="{DC63DAF9-8B43-4423-BC3C-119B1840549A}">
      <dsp:nvSpPr>
        <dsp:cNvPr id="0" name=""/>
        <dsp:cNvSpPr/>
      </dsp:nvSpPr>
      <dsp:spPr>
        <a:xfrm>
          <a:off x="87836" y="3716428"/>
          <a:ext cx="1097031" cy="56799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  <a:t>FAE</a:t>
          </a:r>
          <a:b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  <a:t>Networking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87836" y="3716428"/>
        <a:ext cx="1097031" cy="567994"/>
      </dsp:txXfrm>
    </dsp:sp>
    <dsp:sp modelId="{09610D8A-0E2F-4A04-A5DF-F1409DA2E702}">
      <dsp:nvSpPr>
        <dsp:cNvPr id="0" name=""/>
        <dsp:cNvSpPr/>
      </dsp:nvSpPr>
      <dsp:spPr>
        <a:xfrm>
          <a:off x="98023" y="4085206"/>
          <a:ext cx="1081943" cy="189331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0" kern="1200" dirty="0">
              <a:latin typeface="Source Sans Pro" panose="020B0503030403020204" pitchFamily="34" charset="0"/>
              <a:cs typeface="Arial" pitchFamily="34" charset="0"/>
            </a:rPr>
            <a:t>Guido Gandolfo</a:t>
          </a:r>
        </a:p>
      </dsp:txBody>
      <dsp:txXfrm>
        <a:off x="98023" y="4085206"/>
        <a:ext cx="1081943" cy="189331"/>
      </dsp:txXfrm>
    </dsp:sp>
    <dsp:sp modelId="{B20553D4-D059-4BE7-9967-EE86732000E7}">
      <dsp:nvSpPr>
        <dsp:cNvPr id="0" name=""/>
        <dsp:cNvSpPr/>
      </dsp:nvSpPr>
      <dsp:spPr>
        <a:xfrm>
          <a:off x="1595073" y="3716428"/>
          <a:ext cx="1097031" cy="56799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latin typeface="Source Sans Pro" panose="020B0503030403020204" pitchFamily="34" charset="0"/>
              <a:cs typeface="Arial" panose="020B0604020202020204" pitchFamily="34" charset="0"/>
            </a:rPr>
            <a:t>FAE-PWR- Management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latin typeface="Source Sans Pro" panose="020B0503030403020204" pitchFamily="34" charset="0"/>
            <a:cs typeface="Arial" panose="020B0604020202020204" pitchFamily="34" charset="0"/>
          </a:endParaRPr>
        </a:p>
      </dsp:txBody>
      <dsp:txXfrm>
        <a:off x="1595073" y="3716428"/>
        <a:ext cx="1097031" cy="567994"/>
      </dsp:txXfrm>
    </dsp:sp>
    <dsp:sp modelId="{AD68B453-C792-4DF5-823C-7782748DA467}">
      <dsp:nvSpPr>
        <dsp:cNvPr id="0" name=""/>
        <dsp:cNvSpPr/>
      </dsp:nvSpPr>
      <dsp:spPr>
        <a:xfrm>
          <a:off x="1615515" y="4099118"/>
          <a:ext cx="1072593" cy="157985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latin typeface="Source Sans Pro" panose="020B0503030403020204" pitchFamily="34" charset="0"/>
              <a:cs typeface="Arial" panose="020B0604020202020204" pitchFamily="34" charset="0"/>
            </a:rPr>
            <a:t>Philip van Bassen</a:t>
          </a:r>
        </a:p>
      </dsp:txBody>
      <dsp:txXfrm>
        <a:off x="1615515" y="4099118"/>
        <a:ext cx="1072593" cy="157985"/>
      </dsp:txXfrm>
    </dsp:sp>
    <dsp:sp modelId="{096263C6-66EA-4003-A850-57652A203CB9}">
      <dsp:nvSpPr>
        <dsp:cNvPr id="0" name=""/>
        <dsp:cNvSpPr/>
      </dsp:nvSpPr>
      <dsp:spPr>
        <a:xfrm>
          <a:off x="3121374" y="3716428"/>
          <a:ext cx="1097031" cy="56799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  <a:t>FAE </a:t>
          </a:r>
          <a:b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  <a:t>RF, Wireless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3121374" y="3716428"/>
        <a:ext cx="1097031" cy="567994"/>
      </dsp:txXfrm>
    </dsp:sp>
    <dsp:sp modelId="{A8804E3D-D4F5-46AB-B07A-7FD61DDC4BAA}">
      <dsp:nvSpPr>
        <dsp:cNvPr id="0" name=""/>
        <dsp:cNvSpPr/>
      </dsp:nvSpPr>
      <dsp:spPr>
        <a:xfrm>
          <a:off x="3119791" y="4073762"/>
          <a:ext cx="1077836" cy="198012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0" kern="1200" dirty="0">
              <a:latin typeface="Source Sans Pro" panose="020B0503030403020204" pitchFamily="34" charset="0"/>
              <a:cs typeface="Arial" pitchFamily="34" charset="0"/>
            </a:rPr>
            <a:t>Christian Moser</a:t>
          </a:r>
        </a:p>
      </dsp:txBody>
      <dsp:txXfrm>
        <a:off x="3119791" y="4073762"/>
        <a:ext cx="1077836" cy="198012"/>
      </dsp:txXfrm>
    </dsp:sp>
    <dsp:sp modelId="{67EA116D-4D8E-42CD-8C04-EBBEBC8402C2}">
      <dsp:nvSpPr>
        <dsp:cNvPr id="0" name=""/>
        <dsp:cNvSpPr/>
      </dsp:nvSpPr>
      <dsp:spPr>
        <a:xfrm>
          <a:off x="3116047" y="2820259"/>
          <a:ext cx="1097031" cy="56799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kern="1200" dirty="0" err="1">
              <a:latin typeface="Source Sans Pro" panose="020B0503030403020204" pitchFamily="34" charset="0"/>
              <a:cs typeface="Arial" pitchFamily="34" charset="0"/>
            </a:rPr>
            <a:t>Mgr</a:t>
          </a:r>
          <a:b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  <a:t>Motion </a:t>
          </a:r>
          <a:r>
            <a:rPr lang="de-DE" sz="800" b="1" kern="1200" dirty="0" err="1">
              <a:latin typeface="Source Sans Pro" panose="020B0503030403020204" pitchFamily="34" charset="0"/>
              <a:cs typeface="Arial" pitchFamily="34" charset="0"/>
            </a:rPr>
            <a:t>Control</a:t>
          </a:r>
          <a:endParaRPr lang="de-DE" sz="800" b="1" kern="1200" dirty="0">
            <a:latin typeface="Source Sans Pro" panose="020B0503030403020204" pitchFamily="34" charset="0"/>
            <a:cs typeface="Arial" pitchFamily="34" charset="0"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3116047" y="2820259"/>
        <a:ext cx="1097031" cy="567994"/>
      </dsp:txXfrm>
    </dsp:sp>
    <dsp:sp modelId="{EE34D169-9D8C-4379-BE67-7D7B066A5642}">
      <dsp:nvSpPr>
        <dsp:cNvPr id="0" name=""/>
        <dsp:cNvSpPr/>
      </dsp:nvSpPr>
      <dsp:spPr>
        <a:xfrm>
          <a:off x="3144277" y="3160295"/>
          <a:ext cx="1039044" cy="219563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>
              <a:latin typeface="Source Sans Pro" panose="020B0503030403020204" pitchFamily="34" charset="0"/>
              <a:cs typeface="Arial" pitchFamily="34" charset="0"/>
            </a:rPr>
            <a:t>Guido Gandolfo</a:t>
          </a:r>
        </a:p>
      </dsp:txBody>
      <dsp:txXfrm>
        <a:off x="3144277" y="3160295"/>
        <a:ext cx="1039044" cy="219563"/>
      </dsp:txXfrm>
    </dsp:sp>
    <dsp:sp modelId="{B877AA6F-4A00-45D4-B066-77FC0092C47A}">
      <dsp:nvSpPr>
        <dsp:cNvPr id="0" name=""/>
        <dsp:cNvSpPr/>
      </dsp:nvSpPr>
      <dsp:spPr>
        <a:xfrm>
          <a:off x="4613704" y="2820259"/>
          <a:ext cx="1097031" cy="567994"/>
        </a:xfrm>
        <a:prstGeom prst="rect">
          <a:avLst/>
        </a:prstGeom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kern="1200" dirty="0" err="1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Mgr</a:t>
          </a:r>
          <a:b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Sensors, Storage, Power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4613704" y="2820259"/>
        <a:ext cx="1097031" cy="567994"/>
      </dsp:txXfrm>
    </dsp:sp>
    <dsp:sp modelId="{9ECDCDAF-C991-470E-8A36-188637E703AD}">
      <dsp:nvSpPr>
        <dsp:cNvPr id="0" name=""/>
        <dsp:cNvSpPr/>
      </dsp:nvSpPr>
      <dsp:spPr>
        <a:xfrm>
          <a:off x="4633803" y="3185658"/>
          <a:ext cx="1054476" cy="189331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Torben Niermeyer</a:t>
          </a:r>
        </a:p>
      </dsp:txBody>
      <dsp:txXfrm>
        <a:off x="4633803" y="3185658"/>
        <a:ext cx="1054476" cy="189331"/>
      </dsp:txXfrm>
    </dsp:sp>
    <dsp:sp modelId="{DE4DB8BC-1F81-4331-B98E-BE27B41D58EA}">
      <dsp:nvSpPr>
        <dsp:cNvPr id="0" name=""/>
        <dsp:cNvSpPr/>
      </dsp:nvSpPr>
      <dsp:spPr>
        <a:xfrm>
          <a:off x="6119076" y="2820259"/>
          <a:ext cx="1097031" cy="567994"/>
        </a:xfrm>
        <a:prstGeom prst="rect">
          <a:avLst/>
        </a:prstGeom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kern="1200" dirty="0" err="1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Mgr</a:t>
          </a:r>
          <a:b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RF, Displays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6119076" y="2820259"/>
        <a:ext cx="1097031" cy="567994"/>
      </dsp:txXfrm>
    </dsp:sp>
    <dsp:sp modelId="{F91FB783-4F7D-45B9-A6B6-E093790E56FB}">
      <dsp:nvSpPr>
        <dsp:cNvPr id="0" name=""/>
        <dsp:cNvSpPr/>
      </dsp:nvSpPr>
      <dsp:spPr>
        <a:xfrm>
          <a:off x="6149118" y="3153841"/>
          <a:ext cx="1034789" cy="212187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Christian </a:t>
          </a:r>
          <a:b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Wessel-Berning</a:t>
          </a:r>
        </a:p>
      </dsp:txBody>
      <dsp:txXfrm>
        <a:off x="6149118" y="3153841"/>
        <a:ext cx="1034789" cy="212187"/>
      </dsp:txXfrm>
    </dsp:sp>
    <dsp:sp modelId="{87DEBE2E-8046-486E-A486-82153537079F}">
      <dsp:nvSpPr>
        <dsp:cNvPr id="0" name=""/>
        <dsp:cNvSpPr/>
      </dsp:nvSpPr>
      <dsp:spPr>
        <a:xfrm>
          <a:off x="7614605" y="2820259"/>
          <a:ext cx="1097031" cy="56799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  <a:t>Line </a:t>
          </a:r>
          <a:r>
            <a:rPr lang="de-DE" sz="800" b="1" kern="1200" dirty="0" err="1">
              <a:latin typeface="Source Sans Pro" panose="020B0503030403020204" pitchFamily="34" charset="0"/>
              <a:cs typeface="Arial" pitchFamily="34" charset="0"/>
            </a:rPr>
            <a:t>Mgr</a:t>
          </a:r>
          <a:b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latin typeface="Source Sans Pro" panose="020B0503030403020204" pitchFamily="34" charset="0"/>
              <a:cs typeface="Arial" pitchFamily="34" charset="0"/>
            </a:rPr>
            <a:t>Networking, Wireless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7614605" y="2820259"/>
        <a:ext cx="1097031" cy="567994"/>
      </dsp:txXfrm>
    </dsp:sp>
    <dsp:sp modelId="{62C78D02-7213-48A7-8A98-E34DB9932544}">
      <dsp:nvSpPr>
        <dsp:cNvPr id="0" name=""/>
        <dsp:cNvSpPr/>
      </dsp:nvSpPr>
      <dsp:spPr>
        <a:xfrm>
          <a:off x="7624663" y="3149695"/>
          <a:ext cx="1073768" cy="240685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Christian </a:t>
          </a:r>
          <a:b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Wessel-Berning</a:t>
          </a:r>
        </a:p>
      </dsp:txBody>
      <dsp:txXfrm>
        <a:off x="7624663" y="3149695"/>
        <a:ext cx="1073768" cy="240685"/>
      </dsp:txXfrm>
    </dsp:sp>
    <dsp:sp modelId="{54DCF95D-9E39-4222-A15D-309175DA1872}">
      <dsp:nvSpPr>
        <dsp:cNvPr id="0" name=""/>
        <dsp:cNvSpPr/>
      </dsp:nvSpPr>
      <dsp:spPr>
        <a:xfrm>
          <a:off x="3105636" y="1924091"/>
          <a:ext cx="1097031" cy="567994"/>
        </a:xfrm>
        <a:prstGeom prst="rect">
          <a:avLst/>
        </a:prstGeom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Assistentin </a:t>
          </a:r>
          <a:b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Marketing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3105636" y="1924091"/>
        <a:ext cx="1097031" cy="567994"/>
      </dsp:txXfrm>
    </dsp:sp>
    <dsp:sp modelId="{8113DADC-320B-4777-924C-C0937EA707AE}">
      <dsp:nvSpPr>
        <dsp:cNvPr id="0" name=""/>
        <dsp:cNvSpPr/>
      </dsp:nvSpPr>
      <dsp:spPr>
        <a:xfrm>
          <a:off x="3117424" y="2277068"/>
          <a:ext cx="1060281" cy="189331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Martina Ahring</a:t>
          </a:r>
        </a:p>
      </dsp:txBody>
      <dsp:txXfrm>
        <a:off x="3117424" y="2277068"/>
        <a:ext cx="1060281" cy="189331"/>
      </dsp:txXfrm>
    </dsp:sp>
    <dsp:sp modelId="{287CFF74-ABC8-4EEA-A08D-31A3272CB77E}">
      <dsp:nvSpPr>
        <dsp:cNvPr id="0" name=""/>
        <dsp:cNvSpPr/>
      </dsp:nvSpPr>
      <dsp:spPr>
        <a:xfrm>
          <a:off x="4620252" y="1924091"/>
          <a:ext cx="1097031" cy="567994"/>
        </a:xfrm>
        <a:prstGeom prst="rect">
          <a:avLst/>
        </a:prstGeom>
        <a:gradFill flip="none" rotWithShape="0">
          <a:gsLst>
            <a:gs pos="0">
              <a:srgbClr val="969696">
                <a:shade val="30000"/>
                <a:satMod val="115000"/>
              </a:srgbClr>
            </a:gs>
            <a:gs pos="50000">
              <a:srgbClr val="969696">
                <a:shade val="67500"/>
                <a:satMod val="115000"/>
              </a:srgbClr>
            </a:gs>
            <a:gs pos="100000">
              <a:srgbClr val="969696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8015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Referentin </a:t>
          </a:r>
          <a:b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rPr>
            <a:t>Marketing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bg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4620252" y="1924091"/>
        <a:ext cx="1097031" cy="567994"/>
      </dsp:txXfrm>
    </dsp:sp>
    <dsp:sp modelId="{AC38FD4D-6A40-46E5-ABD3-A09978E5692A}">
      <dsp:nvSpPr>
        <dsp:cNvPr id="0" name=""/>
        <dsp:cNvSpPr/>
      </dsp:nvSpPr>
      <dsp:spPr>
        <a:xfrm>
          <a:off x="4617988" y="2277064"/>
          <a:ext cx="1102480" cy="189331"/>
        </a:xfrm>
        <a:prstGeom prst="rect">
          <a:avLst/>
        </a:prstGeom>
        <a:solidFill>
          <a:srgbClr val="FFFFCC">
            <a:alpha val="90000"/>
          </a:srgb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0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Susanne Foitzik</a:t>
          </a:r>
        </a:p>
      </dsp:txBody>
      <dsp:txXfrm>
        <a:off x="4617988" y="2277064"/>
        <a:ext cx="1102480" cy="18933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CD35E-C64B-41AA-B5CE-DDF087162FCD}">
      <dsp:nvSpPr>
        <dsp:cNvPr id="0" name=""/>
        <dsp:cNvSpPr/>
      </dsp:nvSpPr>
      <dsp:spPr>
        <a:xfrm>
          <a:off x="6388688" y="2827277"/>
          <a:ext cx="1949047" cy="2894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646"/>
              </a:lnTo>
              <a:lnTo>
                <a:pt x="1949047" y="175646"/>
              </a:lnTo>
              <a:lnTo>
                <a:pt x="1949047" y="2894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3A4BA-DA39-4325-A06D-2FF334F0CC4A}">
      <dsp:nvSpPr>
        <dsp:cNvPr id="0" name=""/>
        <dsp:cNvSpPr/>
      </dsp:nvSpPr>
      <dsp:spPr>
        <a:xfrm>
          <a:off x="6388688" y="2827277"/>
          <a:ext cx="663696" cy="2894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646"/>
              </a:lnTo>
              <a:lnTo>
                <a:pt x="663696" y="175646"/>
              </a:lnTo>
              <a:lnTo>
                <a:pt x="663696" y="289403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78590-CBB2-46DE-A00B-27FCA5E84F72}">
      <dsp:nvSpPr>
        <dsp:cNvPr id="0" name=""/>
        <dsp:cNvSpPr/>
      </dsp:nvSpPr>
      <dsp:spPr>
        <a:xfrm>
          <a:off x="5769407" y="2827277"/>
          <a:ext cx="619281" cy="289403"/>
        </a:xfrm>
        <a:custGeom>
          <a:avLst/>
          <a:gdLst/>
          <a:ahLst/>
          <a:cxnLst/>
          <a:rect l="0" t="0" r="0" b="0"/>
          <a:pathLst>
            <a:path>
              <a:moveTo>
                <a:pt x="619281" y="0"/>
              </a:moveTo>
              <a:lnTo>
                <a:pt x="619281" y="175646"/>
              </a:lnTo>
              <a:lnTo>
                <a:pt x="0" y="175646"/>
              </a:lnTo>
              <a:lnTo>
                <a:pt x="0" y="289403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5120A-C134-4CB1-8F35-1825FB072A3D}">
      <dsp:nvSpPr>
        <dsp:cNvPr id="0" name=""/>
        <dsp:cNvSpPr/>
      </dsp:nvSpPr>
      <dsp:spPr>
        <a:xfrm>
          <a:off x="4462475" y="2827277"/>
          <a:ext cx="1926212" cy="289403"/>
        </a:xfrm>
        <a:custGeom>
          <a:avLst/>
          <a:gdLst/>
          <a:ahLst/>
          <a:cxnLst/>
          <a:rect l="0" t="0" r="0" b="0"/>
          <a:pathLst>
            <a:path>
              <a:moveTo>
                <a:pt x="1926212" y="0"/>
              </a:moveTo>
              <a:lnTo>
                <a:pt x="1926212" y="175646"/>
              </a:lnTo>
              <a:lnTo>
                <a:pt x="0" y="175646"/>
              </a:lnTo>
              <a:lnTo>
                <a:pt x="0" y="289403"/>
              </a:lnTo>
            </a:path>
          </a:pathLst>
        </a:custGeom>
        <a:noFill/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675726-FD0F-49A1-A0B8-E75034B6B943}">
      <dsp:nvSpPr>
        <dsp:cNvPr id="0" name=""/>
        <dsp:cNvSpPr/>
      </dsp:nvSpPr>
      <dsp:spPr>
        <a:xfrm>
          <a:off x="3466604" y="2058057"/>
          <a:ext cx="2922084" cy="281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928"/>
              </a:lnTo>
              <a:lnTo>
                <a:pt x="2922084" y="167928"/>
              </a:lnTo>
              <a:lnTo>
                <a:pt x="2922084" y="2816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21E8E2-C522-4E87-99F6-AAC5C0B8F40A}">
      <dsp:nvSpPr>
        <dsp:cNvPr id="0" name=""/>
        <dsp:cNvSpPr/>
      </dsp:nvSpPr>
      <dsp:spPr>
        <a:xfrm>
          <a:off x="2506870" y="2827277"/>
          <a:ext cx="178430" cy="533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3790"/>
              </a:lnTo>
              <a:lnTo>
                <a:pt x="178430" y="5337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D907F-7D74-4D50-AB34-9FCEEAA49AF9}">
      <dsp:nvSpPr>
        <dsp:cNvPr id="0" name=""/>
        <dsp:cNvSpPr/>
      </dsp:nvSpPr>
      <dsp:spPr>
        <a:xfrm>
          <a:off x="2321948" y="2827277"/>
          <a:ext cx="184922" cy="533790"/>
        </a:xfrm>
        <a:custGeom>
          <a:avLst/>
          <a:gdLst/>
          <a:ahLst/>
          <a:cxnLst/>
          <a:rect l="0" t="0" r="0" b="0"/>
          <a:pathLst>
            <a:path>
              <a:moveTo>
                <a:pt x="184922" y="0"/>
              </a:moveTo>
              <a:lnTo>
                <a:pt x="184922" y="533790"/>
              </a:lnTo>
              <a:lnTo>
                <a:pt x="0" y="5337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F813CD-B4EE-40FB-9022-90587922FB1C}">
      <dsp:nvSpPr>
        <dsp:cNvPr id="0" name=""/>
        <dsp:cNvSpPr/>
      </dsp:nvSpPr>
      <dsp:spPr>
        <a:xfrm>
          <a:off x="2506870" y="2058057"/>
          <a:ext cx="959733" cy="281686"/>
        </a:xfrm>
        <a:custGeom>
          <a:avLst/>
          <a:gdLst/>
          <a:ahLst/>
          <a:cxnLst/>
          <a:rect l="0" t="0" r="0" b="0"/>
          <a:pathLst>
            <a:path>
              <a:moveTo>
                <a:pt x="959733" y="0"/>
              </a:moveTo>
              <a:lnTo>
                <a:pt x="959733" y="167928"/>
              </a:lnTo>
              <a:lnTo>
                <a:pt x="0" y="167928"/>
              </a:lnTo>
              <a:lnTo>
                <a:pt x="0" y="2816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39BBC-D8CE-41F1-8D95-265471720761}">
      <dsp:nvSpPr>
        <dsp:cNvPr id="0" name=""/>
        <dsp:cNvSpPr/>
      </dsp:nvSpPr>
      <dsp:spPr>
        <a:xfrm>
          <a:off x="510011" y="2827277"/>
          <a:ext cx="91440" cy="2919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181"/>
              </a:lnTo>
              <a:lnTo>
                <a:pt x="46442" y="178181"/>
              </a:lnTo>
              <a:lnTo>
                <a:pt x="46442" y="29193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3D78CC-D317-4194-82E4-A380CB822D70}">
      <dsp:nvSpPr>
        <dsp:cNvPr id="0" name=""/>
        <dsp:cNvSpPr/>
      </dsp:nvSpPr>
      <dsp:spPr>
        <a:xfrm>
          <a:off x="555731" y="2058057"/>
          <a:ext cx="2910872" cy="281686"/>
        </a:xfrm>
        <a:custGeom>
          <a:avLst/>
          <a:gdLst/>
          <a:ahLst/>
          <a:cxnLst/>
          <a:rect l="0" t="0" r="0" b="0"/>
          <a:pathLst>
            <a:path>
              <a:moveTo>
                <a:pt x="2910872" y="0"/>
              </a:moveTo>
              <a:lnTo>
                <a:pt x="2910872" y="167928"/>
              </a:lnTo>
              <a:lnTo>
                <a:pt x="0" y="167928"/>
              </a:lnTo>
              <a:lnTo>
                <a:pt x="0" y="2816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591A69-6A0D-44D1-A673-03180360EDD7}">
      <dsp:nvSpPr>
        <dsp:cNvPr id="0" name=""/>
        <dsp:cNvSpPr/>
      </dsp:nvSpPr>
      <dsp:spPr>
        <a:xfrm>
          <a:off x="2995789" y="1570523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Leitung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2995789" y="1570523"/>
        <a:ext cx="941629" cy="487533"/>
      </dsp:txXfrm>
    </dsp:sp>
    <dsp:sp modelId="{46A8A663-5373-4B82-A6F6-1A53C9B849C3}">
      <dsp:nvSpPr>
        <dsp:cNvPr id="0" name=""/>
        <dsp:cNvSpPr/>
      </dsp:nvSpPr>
      <dsp:spPr>
        <a:xfrm>
          <a:off x="3008253" y="1878694"/>
          <a:ext cx="915560" cy="162511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>
              <a:latin typeface="Source Sans Pro" panose="020B0503030403020204" pitchFamily="34" charset="0"/>
              <a:cs typeface="Arial" pitchFamily="34" charset="0"/>
            </a:rPr>
            <a:t>Heiko Thies</a:t>
          </a:r>
          <a:endParaRPr lang="de-DE" sz="800" b="1" kern="1200" dirty="0">
            <a:latin typeface="Source Sans Pro" panose="020B0503030403020204" pitchFamily="34" charset="0"/>
            <a:cs typeface="Arial" pitchFamily="34" charset="0"/>
          </a:endParaRPr>
        </a:p>
      </dsp:txBody>
      <dsp:txXfrm>
        <a:off x="3008253" y="1878694"/>
        <a:ext cx="915560" cy="162511"/>
      </dsp:txXfrm>
    </dsp:sp>
    <dsp:sp modelId="{8681AF09-E841-4D8A-8C4F-6EC40DEC4473}">
      <dsp:nvSpPr>
        <dsp:cNvPr id="0" name=""/>
        <dsp:cNvSpPr/>
      </dsp:nvSpPr>
      <dsp:spPr>
        <a:xfrm>
          <a:off x="84917" y="2339743"/>
          <a:ext cx="941629" cy="487533"/>
        </a:xfrm>
        <a:prstGeom prst="rect">
          <a:avLst/>
        </a:prstGeom>
        <a:solidFill>
          <a:srgbClr val="CCCCFF"/>
        </a:solidFill>
        <a:ln w="1905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Manager</a:t>
          </a:r>
          <a:b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NORD+OST</a:t>
          </a:r>
          <a:b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84917" y="2339743"/>
        <a:ext cx="941629" cy="487533"/>
      </dsp:txXfrm>
    </dsp:sp>
    <dsp:sp modelId="{A28A91FE-6231-4192-87E6-A9F9ED22C8F3}">
      <dsp:nvSpPr>
        <dsp:cNvPr id="0" name=""/>
        <dsp:cNvSpPr/>
      </dsp:nvSpPr>
      <dsp:spPr>
        <a:xfrm>
          <a:off x="89656" y="2691014"/>
          <a:ext cx="925941" cy="130870"/>
        </a:xfrm>
        <a:prstGeom prst="rect">
          <a:avLst/>
        </a:prstGeom>
        <a:solidFill>
          <a:schemeClr val="accent4">
            <a:lumMod val="20000"/>
            <a:lumOff val="80000"/>
            <a:alpha val="89804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Yvonne Bonnes</a:t>
          </a:r>
        </a:p>
      </dsp:txBody>
      <dsp:txXfrm>
        <a:off x="89656" y="2691014"/>
        <a:ext cx="925941" cy="130870"/>
      </dsp:txXfrm>
    </dsp:sp>
    <dsp:sp modelId="{79A42501-4360-43D4-92AF-9D16B4DE26D5}">
      <dsp:nvSpPr>
        <dsp:cNvPr id="0" name=""/>
        <dsp:cNvSpPr/>
      </dsp:nvSpPr>
      <dsp:spPr>
        <a:xfrm>
          <a:off x="85639" y="3119217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85639" y="3119217"/>
        <a:ext cx="941629" cy="487533"/>
      </dsp:txXfrm>
    </dsp:sp>
    <dsp:sp modelId="{397DD3BA-6CBA-47B5-B153-0FF788E73ECD}">
      <dsp:nvSpPr>
        <dsp:cNvPr id="0" name=""/>
        <dsp:cNvSpPr/>
      </dsp:nvSpPr>
      <dsp:spPr>
        <a:xfrm>
          <a:off x="105724" y="3425704"/>
          <a:ext cx="897365" cy="162511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Linda Meichsner</a:t>
          </a:r>
        </a:p>
      </dsp:txBody>
      <dsp:txXfrm>
        <a:off x="105724" y="3425704"/>
        <a:ext cx="897365" cy="162511"/>
      </dsp:txXfrm>
    </dsp:sp>
    <dsp:sp modelId="{889D06B9-C652-4908-9D09-720304E25CFE}">
      <dsp:nvSpPr>
        <dsp:cNvPr id="0" name=""/>
        <dsp:cNvSpPr/>
      </dsp:nvSpPr>
      <dsp:spPr>
        <a:xfrm>
          <a:off x="2036056" y="2339743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Manager WEST+MITTE</a:t>
          </a:r>
          <a:b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2036056" y="2339743"/>
        <a:ext cx="941629" cy="487533"/>
      </dsp:txXfrm>
    </dsp:sp>
    <dsp:sp modelId="{FFE6FA2A-A94B-4F7E-B1FD-60293933D1B4}">
      <dsp:nvSpPr>
        <dsp:cNvPr id="0" name=""/>
        <dsp:cNvSpPr/>
      </dsp:nvSpPr>
      <dsp:spPr>
        <a:xfrm>
          <a:off x="2038307" y="2629529"/>
          <a:ext cx="917831" cy="179184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Susanne Schwerter</a:t>
          </a:r>
        </a:p>
      </dsp:txBody>
      <dsp:txXfrm>
        <a:off x="2038307" y="2629529"/>
        <a:ext cx="917831" cy="179184"/>
      </dsp:txXfrm>
    </dsp:sp>
    <dsp:sp modelId="{CE139BB5-52B0-4CD3-90F6-0703B852C5A0}">
      <dsp:nvSpPr>
        <dsp:cNvPr id="0" name=""/>
        <dsp:cNvSpPr/>
      </dsp:nvSpPr>
      <dsp:spPr>
        <a:xfrm>
          <a:off x="1380318" y="3117301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1380318" y="3117301"/>
        <a:ext cx="941629" cy="487533"/>
      </dsp:txXfrm>
    </dsp:sp>
    <dsp:sp modelId="{75D6F250-97A7-4889-B1D5-844ACF5ED6A8}">
      <dsp:nvSpPr>
        <dsp:cNvPr id="0" name=""/>
        <dsp:cNvSpPr/>
      </dsp:nvSpPr>
      <dsp:spPr>
        <a:xfrm>
          <a:off x="1384638" y="3392904"/>
          <a:ext cx="930814" cy="211115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Dörthe Stratemeier</a:t>
          </a:r>
        </a:p>
      </dsp:txBody>
      <dsp:txXfrm>
        <a:off x="1384638" y="3392904"/>
        <a:ext cx="930814" cy="211115"/>
      </dsp:txXfrm>
    </dsp:sp>
    <dsp:sp modelId="{6AA370DB-5BDB-4DFC-97D1-3BFF574963FB}">
      <dsp:nvSpPr>
        <dsp:cNvPr id="0" name=""/>
        <dsp:cNvSpPr/>
      </dsp:nvSpPr>
      <dsp:spPr>
        <a:xfrm>
          <a:off x="2685301" y="3117301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2685301" y="3117301"/>
        <a:ext cx="941629" cy="487533"/>
      </dsp:txXfrm>
    </dsp:sp>
    <dsp:sp modelId="{01C30605-3DB5-4E23-8694-524777A429E5}">
      <dsp:nvSpPr>
        <dsp:cNvPr id="0" name=""/>
        <dsp:cNvSpPr/>
      </dsp:nvSpPr>
      <dsp:spPr>
        <a:xfrm>
          <a:off x="2687760" y="3407636"/>
          <a:ext cx="933569" cy="184213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Ellen Köllges</a:t>
          </a:r>
        </a:p>
      </dsp:txBody>
      <dsp:txXfrm>
        <a:off x="2687760" y="3407636"/>
        <a:ext cx="933569" cy="184213"/>
      </dsp:txXfrm>
    </dsp:sp>
    <dsp:sp modelId="{E0264834-F5FE-48F4-93C8-8DB050D35EFE}">
      <dsp:nvSpPr>
        <dsp:cNvPr id="0" name=""/>
        <dsp:cNvSpPr/>
      </dsp:nvSpPr>
      <dsp:spPr>
        <a:xfrm>
          <a:off x="5917873" y="2339743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Manager</a:t>
          </a:r>
          <a:b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SÜD+AUSLAND</a:t>
          </a:r>
          <a:b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</a:b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5917873" y="2339743"/>
        <a:ext cx="941629" cy="487533"/>
      </dsp:txXfrm>
    </dsp:sp>
    <dsp:sp modelId="{C0868C2F-279A-425F-B337-68B92ED345E2}">
      <dsp:nvSpPr>
        <dsp:cNvPr id="0" name=""/>
        <dsp:cNvSpPr/>
      </dsp:nvSpPr>
      <dsp:spPr>
        <a:xfrm>
          <a:off x="5945973" y="2639285"/>
          <a:ext cx="893136" cy="177946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Heiko Thies</a:t>
          </a:r>
        </a:p>
      </dsp:txBody>
      <dsp:txXfrm>
        <a:off x="5945973" y="2639285"/>
        <a:ext cx="893136" cy="177946"/>
      </dsp:txXfrm>
    </dsp:sp>
    <dsp:sp modelId="{9A3EA6E0-BC86-4C1E-A060-6F4C6D530260}">
      <dsp:nvSpPr>
        <dsp:cNvPr id="0" name=""/>
        <dsp:cNvSpPr/>
      </dsp:nvSpPr>
      <dsp:spPr>
        <a:xfrm>
          <a:off x="3991660" y="3116681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3991660" y="3116681"/>
        <a:ext cx="941629" cy="487533"/>
      </dsp:txXfrm>
    </dsp:sp>
    <dsp:sp modelId="{22044D0C-CA69-41EF-A30B-43685C5EFDC9}">
      <dsp:nvSpPr>
        <dsp:cNvPr id="0" name=""/>
        <dsp:cNvSpPr/>
      </dsp:nvSpPr>
      <dsp:spPr>
        <a:xfrm>
          <a:off x="3984895" y="3410452"/>
          <a:ext cx="934713" cy="176120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Melanie Bienek</a:t>
          </a: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3984895" y="3410452"/>
        <a:ext cx="934713" cy="176120"/>
      </dsp:txXfrm>
    </dsp:sp>
    <dsp:sp modelId="{00F9B51D-8DA0-4930-AC74-4AF6D62A1AF6}">
      <dsp:nvSpPr>
        <dsp:cNvPr id="0" name=""/>
        <dsp:cNvSpPr/>
      </dsp:nvSpPr>
      <dsp:spPr>
        <a:xfrm>
          <a:off x="5298592" y="3116681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5298592" y="3116681"/>
        <a:ext cx="941629" cy="487533"/>
      </dsp:txXfrm>
    </dsp:sp>
    <dsp:sp modelId="{7F444C5E-77AC-4336-9C09-121F5BEB3A07}">
      <dsp:nvSpPr>
        <dsp:cNvPr id="0" name=""/>
        <dsp:cNvSpPr/>
      </dsp:nvSpPr>
      <dsp:spPr>
        <a:xfrm>
          <a:off x="5330221" y="3427492"/>
          <a:ext cx="886805" cy="157897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Dominic Sandfort</a:t>
          </a:r>
        </a:p>
      </dsp:txBody>
      <dsp:txXfrm>
        <a:off x="5330221" y="3427492"/>
        <a:ext cx="886805" cy="157897"/>
      </dsp:txXfrm>
    </dsp:sp>
    <dsp:sp modelId="{C208ADC2-C263-4C99-ABD1-217B5BFCFE3C}">
      <dsp:nvSpPr>
        <dsp:cNvPr id="0" name=""/>
        <dsp:cNvSpPr/>
      </dsp:nvSpPr>
      <dsp:spPr>
        <a:xfrm>
          <a:off x="6581570" y="3116681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Assistenz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  <a:cs typeface="Arial" pitchFamily="34" charset="0"/>
          </a:endParaRPr>
        </a:p>
      </dsp:txBody>
      <dsp:txXfrm>
        <a:off x="6581570" y="3116681"/>
        <a:ext cx="941629" cy="487533"/>
      </dsp:txXfrm>
    </dsp:sp>
    <dsp:sp modelId="{FFC99B14-81B0-4189-BA72-0D7002BE9512}">
      <dsp:nvSpPr>
        <dsp:cNvPr id="0" name=""/>
        <dsp:cNvSpPr/>
      </dsp:nvSpPr>
      <dsp:spPr>
        <a:xfrm>
          <a:off x="6602589" y="3417476"/>
          <a:ext cx="891551" cy="185600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rgbClr val="0099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  <a:cs typeface="Arial" pitchFamily="34" charset="0"/>
            </a:rPr>
            <a:t>Birgit Gessat</a:t>
          </a:r>
        </a:p>
      </dsp:txBody>
      <dsp:txXfrm>
        <a:off x="6602589" y="3417476"/>
        <a:ext cx="891551" cy="185600"/>
      </dsp:txXfrm>
    </dsp:sp>
    <dsp:sp modelId="{55A81D4D-F9ED-46FB-B886-442A547B0C38}">
      <dsp:nvSpPr>
        <dsp:cNvPr id="0" name=""/>
        <dsp:cNvSpPr/>
      </dsp:nvSpPr>
      <dsp:spPr>
        <a:xfrm>
          <a:off x="7866921" y="3116681"/>
          <a:ext cx="941629" cy="487533"/>
        </a:xfrm>
        <a:prstGeom prst="rect">
          <a:avLst/>
        </a:prstGeom>
        <a:solidFill>
          <a:srgbClr val="CC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87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>
              <a:solidFill>
                <a:schemeClr val="tx1"/>
              </a:solidFill>
              <a:latin typeface="Source Sans Pro" panose="020B0503030403020204" pitchFamily="34" charset="0"/>
            </a:rPr>
            <a:t>Assistenz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b="1" kern="1200" dirty="0">
            <a:solidFill>
              <a:schemeClr val="tx1"/>
            </a:solidFill>
            <a:latin typeface="Source Sans Pro" panose="020B0503030403020204" pitchFamily="34" charset="0"/>
          </a:endParaRPr>
        </a:p>
      </dsp:txBody>
      <dsp:txXfrm>
        <a:off x="7866921" y="3116681"/>
        <a:ext cx="941629" cy="487533"/>
      </dsp:txXfrm>
    </dsp:sp>
    <dsp:sp modelId="{D520E77A-1870-489B-A1E5-9A6B63D4A7B6}">
      <dsp:nvSpPr>
        <dsp:cNvPr id="0" name=""/>
        <dsp:cNvSpPr/>
      </dsp:nvSpPr>
      <dsp:spPr>
        <a:xfrm>
          <a:off x="7917347" y="3409727"/>
          <a:ext cx="847466" cy="162511"/>
        </a:xfrm>
        <a:prstGeom prst="rect">
          <a:avLst/>
        </a:prstGeom>
        <a:solidFill>
          <a:srgbClr val="DDDDDD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b="1" kern="1200" dirty="0"/>
            <a:t>Sebastian Heider</a:t>
          </a:r>
        </a:p>
      </dsp:txBody>
      <dsp:txXfrm>
        <a:off x="7917347" y="3409727"/>
        <a:ext cx="847466" cy="162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880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6452" y="1"/>
            <a:ext cx="2880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288463"/>
            <a:ext cx="2880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6452" y="9288463"/>
            <a:ext cx="2880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D1081492-8C55-4BD1-BAF3-AA80C6CBB59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4366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880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6452" y="1"/>
            <a:ext cx="2880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214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74688" y="733425"/>
            <a:ext cx="5297487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4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6038" y="4645027"/>
            <a:ext cx="4874790" cy="439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14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288463"/>
            <a:ext cx="2880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6452" y="9288463"/>
            <a:ext cx="2880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5CE0A1DF-B4EE-40C2-9C99-3A8EC38C74E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698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197706-604A-4B5A-BCDC-155316D7EAA0}" type="slidenum">
              <a:rPr lang="de-DE"/>
              <a:pPr/>
              <a:t>1</a:t>
            </a:fld>
            <a:endParaRPr lang="de-DE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fld id="{E75B0A55-B64D-4C8A-B56A-A725CFA72E59}" type="slidenum">
              <a:rPr lang="de-DE" sz="120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de-DE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22" y="4645027"/>
            <a:ext cx="5316220" cy="4398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fld id="{E75B0A55-B64D-4C8A-B56A-A725CFA72E59}" type="slidenum">
              <a:rPr lang="de-DE" sz="120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de-DE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22" y="4645027"/>
            <a:ext cx="5316220" cy="4398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fld id="{E75B0A55-B64D-4C8A-B56A-A725CFA72E59}" type="slidenum">
              <a:rPr lang="de-DE" sz="120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de-DE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22" y="4645027"/>
            <a:ext cx="5316220" cy="4398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fld id="{E75B0A55-B64D-4C8A-B56A-A725CFA72E59}" type="slidenum">
              <a:rPr lang="de-DE" sz="120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de-DE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22" y="4645027"/>
            <a:ext cx="5316220" cy="4398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33C61-03E9-4DAE-ACF3-A92060C8F830}" type="slidenum">
              <a:rPr lang="de-DE"/>
              <a:pPr/>
              <a:t>23</a:t>
            </a:fld>
            <a:endParaRPr lang="de-DE"/>
          </a:p>
        </p:txBody>
      </p:sp>
      <p:sp>
        <p:nvSpPr>
          <p:cNvPr id="81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1215D4-60C8-40D2-B222-DBD2604A5B0F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7863" y="735013"/>
            <a:ext cx="5295900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36" y="4643438"/>
            <a:ext cx="5319396" cy="4398962"/>
          </a:xfrm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1215D4-60C8-40D2-B222-DBD2604A5B0F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7863" y="735013"/>
            <a:ext cx="5295900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36" y="4643438"/>
            <a:ext cx="5319396" cy="4398962"/>
          </a:xfrm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451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1215D4-60C8-40D2-B222-DBD2604A5B0F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7863" y="735013"/>
            <a:ext cx="5295900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36" y="4643438"/>
            <a:ext cx="5319396" cy="4398962"/>
          </a:xfrm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1215D4-60C8-40D2-B222-DBD2604A5B0F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7863" y="735013"/>
            <a:ext cx="5295900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36" y="4643438"/>
            <a:ext cx="5319396" cy="4398962"/>
          </a:xfrm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1215D4-60C8-40D2-B222-DBD2604A5B0F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7863" y="735013"/>
            <a:ext cx="5295900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36" y="4643438"/>
            <a:ext cx="5319396" cy="4398962"/>
          </a:xfrm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1215D4-60C8-40D2-B222-DBD2604A5B0F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7863" y="735013"/>
            <a:ext cx="5295900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36" y="4643438"/>
            <a:ext cx="5319396" cy="4398962"/>
          </a:xfrm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1215D4-60C8-40D2-B222-DBD2604A5B0F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7863" y="735013"/>
            <a:ext cx="5295900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36" y="4643438"/>
            <a:ext cx="5319396" cy="4398962"/>
          </a:xfrm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1215D4-60C8-40D2-B222-DBD2604A5B0F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7863" y="735013"/>
            <a:ext cx="5295900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36" y="4643438"/>
            <a:ext cx="5319396" cy="4398962"/>
          </a:xfrm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41215D4-60C8-40D2-B222-DBD2604A5B0F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7863" y="735013"/>
            <a:ext cx="5295900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36" y="4643438"/>
            <a:ext cx="5319396" cy="4398962"/>
          </a:xfrm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fld id="{43447A86-A017-4342-BBBE-4FC294CF2D51}" type="slidenum">
              <a:rPr lang="de-DE" sz="120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de-DE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560B4E-B82D-4C52-A507-0CDE98C058ED}" type="slidenum">
              <a:rPr lang="de-DE"/>
              <a:pPr/>
              <a:t>46</a:t>
            </a:fld>
            <a:endParaRPr lang="de-DE"/>
          </a:p>
        </p:txBody>
      </p:sp>
      <p:sp>
        <p:nvSpPr>
          <p:cNvPr id="37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22" y="4645026"/>
            <a:ext cx="5316220" cy="4398963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0A1DF-B4EE-40C2-9C99-3A8EC38C74EC}" type="slidenum">
              <a:rPr lang="de-DE" smtClean="0"/>
              <a:pPr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159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4929CF-E194-479C-885C-246973B8894A}" type="slidenum">
              <a:rPr lang="de-DE"/>
              <a:pPr/>
              <a:t>54</a:t>
            </a:fld>
            <a:endParaRPr lang="de-DE"/>
          </a:p>
        </p:txBody>
      </p:sp>
      <p:sp>
        <p:nvSpPr>
          <p:cNvPr id="38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22" y="4645026"/>
            <a:ext cx="5316220" cy="4398963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C25B6-CE6C-4431-9FD4-57A0C15F8499}" type="slidenum">
              <a:rPr lang="de-DE"/>
              <a:pPr/>
              <a:t>55</a:t>
            </a:fld>
            <a:endParaRPr lang="de-DE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22" y="4645026"/>
            <a:ext cx="5316220" cy="4398963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AC38BA-20E9-4747-80D7-2C703CCAE2BD}" type="slidenum">
              <a:rPr lang="de-DE"/>
              <a:pPr/>
              <a:t>63</a:t>
            </a:fld>
            <a:endParaRPr lang="de-DE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733425"/>
            <a:ext cx="5294313" cy="3667125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451375-39AA-4B41-A71A-3F0A5E0F8910}" type="slidenum">
              <a:rPr lang="de-DE"/>
              <a:pPr/>
              <a:t>64</a:t>
            </a:fld>
            <a:endParaRPr lang="de-DE"/>
          </a:p>
        </p:txBody>
      </p:sp>
      <p:sp>
        <p:nvSpPr>
          <p:cNvPr id="93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fld id="{2609AD1E-8CCE-4125-B77C-0668FBF987C9}" type="slidenum">
              <a:rPr lang="de-DE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65</a:t>
            </a:fld>
            <a:endParaRPr lang="de-DE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fld id="{04DD7A4D-E186-4DC8-93E6-EEE840A8AD33}" type="slidenum">
              <a:rPr lang="de-DE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66</a:t>
            </a:fld>
            <a:endParaRPr lang="de-DE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80F1DD5-87B3-477D-B806-A06BCF5DBE2E}" type="slidenum">
              <a:rPr lang="de-DE" smtClean="0"/>
              <a:pPr/>
              <a:t>67</a:t>
            </a:fld>
            <a:endParaRPr lang="de-DE"/>
          </a:p>
        </p:txBody>
      </p:sp>
      <p:sp>
        <p:nvSpPr>
          <p:cNvPr id="605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6051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D42521-5EFD-471D-AD75-110139E1CE0B}" type="slidenum">
              <a:rPr lang="de-DE"/>
              <a:pPr/>
              <a:t>68</a:t>
            </a:fld>
            <a:endParaRPr lang="de-DE"/>
          </a:p>
        </p:txBody>
      </p:sp>
      <p:sp>
        <p:nvSpPr>
          <p:cNvPr id="94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3024" indent="-285779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114" indent="-228623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360" indent="-228623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606" indent="-228623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851" indent="-22862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2097" indent="-22862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343" indent="-22862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589" indent="-22862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fld id="{2528CB88-E4C6-4079-90CC-9249D288590A}" type="slidenum">
              <a:rPr lang="de-DE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69</a:t>
            </a:fld>
            <a:endParaRPr lang="de-DE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D991BD-123F-42AF-BB88-DCC6B8833355}" type="slidenum">
              <a:rPr lang="de-DE"/>
              <a:pPr/>
              <a:t>70</a:t>
            </a:fld>
            <a:endParaRPr lang="de-DE"/>
          </a:p>
        </p:txBody>
      </p:sp>
      <p:sp>
        <p:nvSpPr>
          <p:cNvPr id="94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22" y="4645027"/>
            <a:ext cx="5316220" cy="4398963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fld id="{E00E23A1-0220-4977-A8E6-7D57CDCB6E6D}" type="slidenum">
              <a:rPr lang="de-DE" sz="120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de-DE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733425"/>
            <a:ext cx="5297487" cy="366712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  <a:prstGeom prst="rect">
            <a:avLst/>
          </a:prstGeom>
        </p:spPr>
        <p:txBody>
          <a:bodyPr lIns="103155" tIns="51577" rIns="103155" bIns="51577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 lIns="103155" tIns="51577" rIns="103155" bIns="51577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5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1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7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63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8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94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10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26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708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lIns="103155" tIns="51577" rIns="103155" bIns="51577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lIns="103155" tIns="51577" rIns="103155" bIns="51577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41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4"/>
          </a:xfrm>
          <a:prstGeom prst="rect">
            <a:avLst/>
          </a:prstGeom>
        </p:spPr>
        <p:txBody>
          <a:bodyPr lIns="103155" tIns="51577" rIns="103155" bIns="51577" anchor="t"/>
          <a:lstStyle>
            <a:lvl1pPr algn="l">
              <a:defRPr sz="45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lIns="103155" tIns="51577" rIns="103155" bIns="51577"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577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15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73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630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88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9464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104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261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999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lIns="103155" tIns="51577" rIns="103155" bIns="51577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300" y="1200150"/>
            <a:ext cx="4375150" cy="3394075"/>
          </a:xfrm>
          <a:prstGeom prst="rect">
            <a:avLst/>
          </a:prstGeom>
        </p:spPr>
        <p:txBody>
          <a:bodyPr lIns="103155" tIns="51577" rIns="103155" bIns="51577"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5550" y="1200150"/>
            <a:ext cx="4375150" cy="3394075"/>
          </a:xfrm>
          <a:prstGeom prst="rect">
            <a:avLst/>
          </a:prstGeom>
        </p:spPr>
        <p:txBody>
          <a:bodyPr lIns="103155" tIns="51577" rIns="103155" bIns="51577"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559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lIns="103155" tIns="51577" rIns="103155" bIns="51577"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  <a:prstGeom prst="rect">
            <a:avLst/>
          </a:prstGeom>
        </p:spPr>
        <p:txBody>
          <a:bodyPr lIns="103155" tIns="51577" rIns="103155" bIns="51577" anchor="b"/>
          <a:lstStyle>
            <a:lvl1pPr marL="0" indent="0">
              <a:buNone/>
              <a:defRPr sz="2700" b="1"/>
            </a:lvl1pPr>
            <a:lvl2pPr marL="515774" indent="0">
              <a:buNone/>
              <a:defRPr sz="2300" b="1"/>
            </a:lvl2pPr>
            <a:lvl3pPr marL="1031547" indent="0">
              <a:buNone/>
              <a:defRPr sz="2000" b="1"/>
            </a:lvl3pPr>
            <a:lvl4pPr marL="1547321" indent="0">
              <a:buNone/>
              <a:defRPr sz="1800" b="1"/>
            </a:lvl4pPr>
            <a:lvl5pPr marL="2063094" indent="0">
              <a:buNone/>
              <a:defRPr sz="1800" b="1"/>
            </a:lvl5pPr>
            <a:lvl6pPr marL="2578868" indent="0">
              <a:buNone/>
              <a:defRPr sz="1800" b="1"/>
            </a:lvl6pPr>
            <a:lvl7pPr marL="3094641" indent="0">
              <a:buNone/>
              <a:defRPr sz="1800" b="1"/>
            </a:lvl7pPr>
            <a:lvl8pPr marL="3610415" indent="0">
              <a:buNone/>
              <a:defRPr sz="1800" b="1"/>
            </a:lvl8pPr>
            <a:lvl9pPr marL="4126188" indent="0">
              <a:buNone/>
              <a:defRPr sz="18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 lIns="103155" tIns="51577" rIns="103155" bIns="51577"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3"/>
          </a:xfrm>
          <a:prstGeom prst="rect">
            <a:avLst/>
          </a:prstGeom>
        </p:spPr>
        <p:txBody>
          <a:bodyPr lIns="103155" tIns="51577" rIns="103155" bIns="51577" anchor="b"/>
          <a:lstStyle>
            <a:lvl1pPr marL="0" indent="0">
              <a:buNone/>
              <a:defRPr sz="2700" b="1"/>
            </a:lvl1pPr>
            <a:lvl2pPr marL="515774" indent="0">
              <a:buNone/>
              <a:defRPr sz="2300" b="1"/>
            </a:lvl2pPr>
            <a:lvl3pPr marL="1031547" indent="0">
              <a:buNone/>
              <a:defRPr sz="2000" b="1"/>
            </a:lvl3pPr>
            <a:lvl4pPr marL="1547321" indent="0">
              <a:buNone/>
              <a:defRPr sz="1800" b="1"/>
            </a:lvl4pPr>
            <a:lvl5pPr marL="2063094" indent="0">
              <a:buNone/>
              <a:defRPr sz="1800" b="1"/>
            </a:lvl5pPr>
            <a:lvl6pPr marL="2578868" indent="0">
              <a:buNone/>
              <a:defRPr sz="1800" b="1"/>
            </a:lvl6pPr>
            <a:lvl7pPr marL="3094641" indent="0">
              <a:buNone/>
              <a:defRPr sz="1800" b="1"/>
            </a:lvl7pPr>
            <a:lvl8pPr marL="3610415" indent="0">
              <a:buNone/>
              <a:defRPr sz="1800" b="1"/>
            </a:lvl8pPr>
            <a:lvl9pPr marL="4126188" indent="0">
              <a:buNone/>
              <a:defRPr sz="18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  <a:prstGeom prst="rect">
            <a:avLst/>
          </a:prstGeom>
        </p:spPr>
        <p:txBody>
          <a:bodyPr lIns="103155" tIns="51577" rIns="103155" bIns="51577"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421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lIns="103155" tIns="51577" rIns="103155" bIns="51577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390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4236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4" y="273049"/>
            <a:ext cx="3259006" cy="1162051"/>
          </a:xfrm>
          <a:prstGeom prst="rect">
            <a:avLst/>
          </a:prstGeom>
        </p:spPr>
        <p:txBody>
          <a:bodyPr lIns="103155" tIns="51577" rIns="103155" bIns="51577" anchor="b"/>
          <a:lstStyle>
            <a:lvl1pPr algn="l">
              <a:defRPr sz="23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  <a:prstGeom prst="rect">
            <a:avLst/>
          </a:prstGeom>
        </p:spPr>
        <p:txBody>
          <a:bodyPr lIns="103155" tIns="51577" rIns="103155" bIns="51577"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4" y="1435103"/>
            <a:ext cx="3259006" cy="4691063"/>
          </a:xfrm>
          <a:prstGeom prst="rect">
            <a:avLst/>
          </a:prstGeom>
        </p:spPr>
        <p:txBody>
          <a:bodyPr lIns="103155" tIns="51577" rIns="103155" bIns="51577"/>
          <a:lstStyle>
            <a:lvl1pPr marL="0" indent="0">
              <a:buNone/>
              <a:defRPr sz="1600"/>
            </a:lvl1pPr>
            <a:lvl2pPr marL="515774" indent="0">
              <a:buNone/>
              <a:defRPr sz="1400"/>
            </a:lvl2pPr>
            <a:lvl3pPr marL="1031547" indent="0">
              <a:buNone/>
              <a:defRPr sz="1100"/>
            </a:lvl3pPr>
            <a:lvl4pPr marL="1547321" indent="0">
              <a:buNone/>
              <a:defRPr sz="1000"/>
            </a:lvl4pPr>
            <a:lvl5pPr marL="2063094" indent="0">
              <a:buNone/>
              <a:defRPr sz="1000"/>
            </a:lvl5pPr>
            <a:lvl6pPr marL="2578868" indent="0">
              <a:buNone/>
              <a:defRPr sz="1000"/>
            </a:lvl6pPr>
            <a:lvl7pPr marL="3094641" indent="0">
              <a:buNone/>
              <a:defRPr sz="1000"/>
            </a:lvl7pPr>
            <a:lvl8pPr marL="3610415" indent="0">
              <a:buNone/>
              <a:defRPr sz="1000"/>
            </a:lvl8pPr>
            <a:lvl9pPr marL="4126188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901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103155" tIns="51577" rIns="103155" bIns="51577" anchor="b"/>
          <a:lstStyle>
            <a:lvl1pPr algn="l">
              <a:defRPr sz="23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 lIns="103155" tIns="51577" rIns="103155" bIns="51577"/>
          <a:lstStyle>
            <a:lvl1pPr marL="0" indent="0">
              <a:buNone/>
              <a:defRPr sz="3600"/>
            </a:lvl1pPr>
            <a:lvl2pPr marL="515774" indent="0">
              <a:buNone/>
              <a:defRPr sz="3200"/>
            </a:lvl2pPr>
            <a:lvl3pPr marL="1031547" indent="0">
              <a:buNone/>
              <a:defRPr sz="2700"/>
            </a:lvl3pPr>
            <a:lvl4pPr marL="1547321" indent="0">
              <a:buNone/>
              <a:defRPr sz="2300"/>
            </a:lvl4pPr>
            <a:lvl5pPr marL="2063094" indent="0">
              <a:buNone/>
              <a:defRPr sz="2300"/>
            </a:lvl5pPr>
            <a:lvl6pPr marL="2578868" indent="0">
              <a:buNone/>
              <a:defRPr sz="2300"/>
            </a:lvl6pPr>
            <a:lvl7pPr marL="3094641" indent="0">
              <a:buNone/>
              <a:defRPr sz="2300"/>
            </a:lvl7pPr>
            <a:lvl8pPr marL="3610415" indent="0">
              <a:buNone/>
              <a:defRPr sz="2300"/>
            </a:lvl8pPr>
            <a:lvl9pPr marL="4126188" indent="0">
              <a:buNone/>
              <a:defRPr sz="23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  <a:prstGeom prst="rect">
            <a:avLst/>
          </a:prstGeom>
        </p:spPr>
        <p:txBody>
          <a:bodyPr lIns="103155" tIns="51577" rIns="103155" bIns="51577"/>
          <a:lstStyle>
            <a:lvl1pPr marL="0" indent="0">
              <a:buNone/>
              <a:defRPr sz="1600"/>
            </a:lvl1pPr>
            <a:lvl2pPr marL="515774" indent="0">
              <a:buNone/>
              <a:defRPr sz="1400"/>
            </a:lvl2pPr>
            <a:lvl3pPr marL="1031547" indent="0">
              <a:buNone/>
              <a:defRPr sz="1100"/>
            </a:lvl3pPr>
            <a:lvl4pPr marL="1547321" indent="0">
              <a:buNone/>
              <a:defRPr sz="1000"/>
            </a:lvl4pPr>
            <a:lvl5pPr marL="2063094" indent="0">
              <a:buNone/>
              <a:defRPr sz="1000"/>
            </a:lvl5pPr>
            <a:lvl6pPr marL="2578868" indent="0">
              <a:buNone/>
              <a:defRPr sz="1000"/>
            </a:lvl6pPr>
            <a:lvl7pPr marL="3094641" indent="0">
              <a:buNone/>
              <a:defRPr sz="1000"/>
            </a:lvl7pPr>
            <a:lvl8pPr marL="3610415" indent="0">
              <a:buNone/>
              <a:defRPr sz="1000"/>
            </a:lvl8pPr>
            <a:lvl9pPr marL="4126188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4735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lIns="103155" tIns="51577" rIns="103155" bIns="51577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 lIns="103155" tIns="51577" rIns="103155" bIns="51577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1921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81850" y="206375"/>
            <a:ext cx="2228850" cy="4387850"/>
          </a:xfrm>
          <a:prstGeom prst="rect">
            <a:avLst/>
          </a:prstGeom>
        </p:spPr>
        <p:txBody>
          <a:bodyPr vert="eaVert" lIns="103155" tIns="51577" rIns="103155" bIns="51577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06375"/>
            <a:ext cx="6521450" cy="4387850"/>
          </a:xfrm>
          <a:prstGeom prst="rect">
            <a:avLst/>
          </a:prstGeom>
        </p:spPr>
        <p:txBody>
          <a:bodyPr vert="eaVert" lIns="103155" tIns="51577" rIns="103155" bIns="51577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11.04.18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lIns="103155" tIns="51577" rIns="103155" bIns="51577"/>
          <a:lstStyle/>
          <a:p>
            <a:pPr defTabSz="515774" fontAlgn="auto">
              <a:spcBef>
                <a:spcPts val="0"/>
              </a:spcBef>
              <a:spcAft>
                <a:spcPts val="0"/>
              </a:spcAft>
            </a:pPr>
            <a:fld id="{FA01DD70-2C9A-4C4D-984B-46497B504AD4}" type="slidenum">
              <a:rPr lang="de-DE" smtClean="0">
                <a:solidFill>
                  <a:prstClr val="black"/>
                </a:solidFill>
                <a:latin typeface="Calibri"/>
              </a:rPr>
              <a:pPr defTabSz="515774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547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15813" fontAlgn="auto">
              <a:spcBef>
                <a:spcPts val="0"/>
              </a:spcBef>
              <a:spcAft>
                <a:spcPts val="0"/>
              </a:spcAft>
            </a:pPr>
            <a:fld id="{D8110C53-16A3-4B44-ACC8-299C8770EC8E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15813" fontAlgn="auto">
                <a:spcBef>
                  <a:spcPts val="0"/>
                </a:spcBef>
                <a:spcAft>
                  <a:spcPts val="0"/>
                </a:spcAft>
              </a:pPr>
              <a:t>11.04.18</a:t>
            </a:fld>
            <a:endParaRPr lang="de-DE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Bild 1" descr="top-master-275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71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5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515813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6860" indent="-386860" algn="l" defTabSz="515813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8196" indent="-322383" algn="l" defTabSz="515813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9533" indent="-257907" algn="l" defTabSz="51581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5346" indent="-257907" algn="l" defTabSz="515813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21159" indent="-257907" algn="l" defTabSz="515813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36972" indent="-257907" algn="l" defTabSz="51581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52785" indent="-257907" algn="l" defTabSz="51581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68598" indent="-257907" algn="l" defTabSz="51581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84411" indent="-257907" algn="l" defTabSz="51581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581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5813" algn="l" defTabSz="51581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1626" algn="l" defTabSz="51581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7439" algn="l" defTabSz="51581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3252" algn="l" defTabSz="51581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9065" algn="l" defTabSz="51581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94878" algn="l" defTabSz="51581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10691" algn="l" defTabSz="51581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26504" algn="l" defTabSz="51581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utsche-burgen.org/_vti_bin/shtml.exe/karte.htm/map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3" y="839259"/>
            <a:ext cx="9550139" cy="5371953"/>
          </a:xfrm>
          <a:prstGeom prst="rect">
            <a:avLst/>
          </a:prstGeom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500" y="79288"/>
            <a:ext cx="987845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Unternehmenspräsentation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07630" y="882156"/>
            <a:ext cx="2068845" cy="61555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Logistik-Service</a:t>
            </a:r>
            <a:br>
              <a:rPr lang="en-US" b="1" dirty="0">
                <a:solidFill>
                  <a:srgbClr val="33CCCC"/>
                </a:solidFill>
                <a:latin typeface="Source Sans Pro" panose="020B0503030403020204" pitchFamily="34" charset="0"/>
                <a:cs typeface="Arial" pitchFamily="34" charset="0"/>
              </a:rPr>
            </a:br>
            <a:r>
              <a:rPr lang="en-US" sz="16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März</a:t>
            </a:r>
            <a:r>
              <a:rPr lang="en-US" sz="1600" b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2018</a:t>
            </a:r>
            <a:endParaRPr lang="en-US" sz="1600" b="1" dirty="0">
              <a:solidFill>
                <a:schemeClr val="bg1"/>
              </a:solidFill>
              <a:latin typeface="Source Sans Pro" panose="020B0503030403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85689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735644" y="1501546"/>
            <a:ext cx="8503588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urce Sans Pro" panose="020B0503030403020204" pitchFamily="34" charset="0"/>
              </a:rPr>
              <a:t>"SUPPORTING YOUR VISIONS"</a:t>
            </a:r>
          </a:p>
          <a:p>
            <a:pPr algn="ctr"/>
            <a:r>
              <a:rPr lang="de-DE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urce Sans Pro" panose="020B0503030403020204" pitchFamily="34" charset="0"/>
              </a:rPr>
              <a:t>„Wer hoch hinaus will braucht starke Flügel -</a:t>
            </a:r>
          </a:p>
          <a:p>
            <a:pPr algn="ctr"/>
            <a:r>
              <a:rPr lang="de-DE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urce Sans Pro" panose="020B0503030403020204" pitchFamily="34" charset="0"/>
              </a:rPr>
              <a:t>braucht Mut zu Innovationen und zielstrebige Visionen!“ </a:t>
            </a:r>
          </a:p>
          <a:p>
            <a:pPr algn="ctr"/>
            <a:endParaRPr lang="de-DE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ource Sans Pro" panose="020B0503030403020204" pitchFamily="34" charset="0"/>
            </a:endParaRPr>
          </a:p>
          <a:p>
            <a:pPr algn="ctr"/>
            <a:r>
              <a:rPr lang="de-DE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urce Sans Pro" panose="020B0503030403020204" pitchFamily="34" charset="0"/>
              </a:rPr>
              <a:t>Seit 1992 hat sich die MEV Elektronik Service GmbH </a:t>
            </a:r>
          </a:p>
          <a:p>
            <a:pPr algn="ctr"/>
            <a:r>
              <a:rPr lang="de-DE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urce Sans Pro" panose="020B0503030403020204" pitchFamily="34" charset="0"/>
              </a:rPr>
              <a:t>als Distributor und Service-Dienstleister in Zentral-</a:t>
            </a:r>
          </a:p>
          <a:p>
            <a:pPr algn="ctr"/>
            <a:r>
              <a:rPr lang="de-DE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urce Sans Pro" panose="020B0503030403020204" pitchFamily="34" charset="0"/>
              </a:rPr>
              <a:t>Europa zu einer markanten Größe im Markt der </a:t>
            </a:r>
          </a:p>
          <a:p>
            <a:pPr algn="ctr"/>
            <a:r>
              <a:rPr lang="de-DE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urce Sans Pro" panose="020B0503030403020204" pitchFamily="34" charset="0"/>
              </a:rPr>
              <a:t>elektronischen Bauteile etabliert.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391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Kurzportrait MEV</a:t>
            </a:r>
          </a:p>
        </p:txBody>
      </p:sp>
    </p:spTree>
    <p:extLst>
      <p:ext uri="{BB962C8B-B14F-4D97-AF65-F5344CB8AC3E}">
        <p14:creationId xmlns:p14="http://schemas.microsoft.com/office/powerpoint/2010/main" val="3304766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6650" y="866492"/>
            <a:ext cx="7993567" cy="5397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1992		Gründungsjahr, Standort Osnabrück</a:t>
            </a:r>
          </a:p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		Vorgängerfirma </a:t>
            </a:r>
            <a:r>
              <a:rPr lang="de-DE" sz="1600" b="1" u="sng" dirty="0" err="1">
                <a:solidFill>
                  <a:srgbClr val="800080"/>
                </a:solidFill>
                <a:latin typeface="Source Sans Pro" panose="020B0503030403020204" pitchFamily="34" charset="0"/>
              </a:rPr>
              <a:t>M</a:t>
            </a:r>
            <a:r>
              <a:rPr lang="de-DE" sz="1600" b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ilgray</a:t>
            </a: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de-DE" sz="1600" b="1" u="sng" dirty="0">
                <a:solidFill>
                  <a:srgbClr val="800080"/>
                </a:solidFill>
                <a:latin typeface="Source Sans Pro" panose="020B0503030403020204" pitchFamily="34" charset="0"/>
              </a:rPr>
              <a:t>E</a:t>
            </a: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lektronik </a:t>
            </a:r>
            <a:r>
              <a:rPr lang="de-DE" sz="1600" b="1" u="sng" dirty="0">
                <a:solidFill>
                  <a:srgbClr val="800080"/>
                </a:solidFill>
                <a:latin typeface="Source Sans Pro" panose="020B0503030403020204" pitchFamily="34" charset="0"/>
              </a:rPr>
              <a:t>V</a:t>
            </a: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ertriebs GmbH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13211" y="1517232"/>
            <a:ext cx="7993567" cy="5397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1996		Bau des Firmengebäudes am Standort Hilter a. T.W.	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920091" y="2185448"/>
            <a:ext cx="7986688" cy="5397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2006		Erweiterung des Firmengebäudes auf ca. 2000 m²</a:t>
            </a:r>
            <a:r>
              <a:rPr lang="de-DE" b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	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16651" y="3493413"/>
            <a:ext cx="7990128" cy="5397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Gesellschafter	Dieter Tappmeyer	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923529" y="4139431"/>
            <a:ext cx="7986689" cy="5397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Geschäftsführer	Dieter Tappmeyer</a:t>
            </a:r>
          </a:p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		Monika Stephens-Tappmeyer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909771" y="4798473"/>
            <a:ext cx="7997007" cy="5397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Mitarbeiter	45 +/-  	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14813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Kurzportrait MEV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921385" y="5453820"/>
            <a:ext cx="7988432" cy="5397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Umsatz (FJ=KJ)	ca. 23.000.000 € 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918346" y="6111963"/>
            <a:ext cx="7988432" cy="611187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  <a:extLst/>
        </p:spPr>
        <p:txBody>
          <a:bodyPr wrap="none" anchor="ctr">
            <a:no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Zertifikate 	DIN EN ISO 9001:2008</a:t>
            </a:r>
          </a:p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		DIN EN 9120:2010 (Luft-/Raumfahrt, Verteidigung/Militär)		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901041" y="2842673"/>
            <a:ext cx="7986688" cy="5397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rgbClr val="333333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2016		Zukauf Nachbargrundstück mit ca. 3000 m² - Gesamtfläche damit</a:t>
            </a:r>
            <a:b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de-DE" sz="16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							        &gt; 6.000 m²	</a:t>
            </a:r>
          </a:p>
        </p:txBody>
      </p:sp>
    </p:spTree>
    <p:extLst>
      <p:ext uri="{BB962C8B-B14F-4D97-AF65-F5344CB8AC3E}">
        <p14:creationId xmlns:p14="http://schemas.microsoft.com/office/powerpoint/2010/main" val="14065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" y="819299"/>
            <a:ext cx="2857500" cy="4000500"/>
          </a:xfrm>
          <a:prstGeom prst="rect">
            <a:avLst/>
          </a:prstGeom>
        </p:spPr>
      </p:pic>
      <p:pic>
        <p:nvPicPr>
          <p:cNvPr id="5" name="Picture 4" descr="Luftaufnahme von Hil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35" y="3908067"/>
            <a:ext cx="3820820" cy="238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185" y="3591763"/>
            <a:ext cx="3771571" cy="2828678"/>
          </a:xfrm>
          <a:prstGeom prst="rect">
            <a:avLst/>
          </a:prstGeom>
        </p:spPr>
      </p:pic>
      <p:pic>
        <p:nvPicPr>
          <p:cNvPr id="3" name="Picture 3" descr="Gewerbegebiet Eisenbahnstraß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958" y="2609850"/>
            <a:ext cx="2522935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karte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298" y="1034511"/>
            <a:ext cx="322117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3523124" y="1475663"/>
            <a:ext cx="17267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rgbClr val="C00000"/>
                </a:solidFill>
                <a:latin typeface="Source Sans Pro" panose="020B0503030403020204" pitchFamily="34" charset="0"/>
                <a:cs typeface="Aharoni" pitchFamily="2" charset="-79"/>
              </a:rPr>
              <a:t>Int. Flughafen:  </a:t>
            </a:r>
            <a:r>
              <a:rPr lang="de-DE" sz="1200" b="1" dirty="0">
                <a:solidFill>
                  <a:srgbClr val="FF0000"/>
                </a:solidFill>
                <a:latin typeface="Source Sans Pro" panose="020B0503030403020204" pitchFamily="34" charset="0"/>
                <a:cs typeface="Aharoni" pitchFamily="2" charset="-79"/>
              </a:rPr>
              <a:t>„FMO“</a:t>
            </a:r>
          </a:p>
        </p:txBody>
      </p:sp>
      <p:sp>
        <p:nvSpPr>
          <p:cNvPr id="9" name="Eingekerbter Pfeil nach rechts 8"/>
          <p:cNvSpPr/>
          <p:nvPr/>
        </p:nvSpPr>
        <p:spPr bwMode="auto">
          <a:xfrm rot="3308326">
            <a:off x="4178344" y="1777758"/>
            <a:ext cx="294216" cy="114300"/>
          </a:xfrm>
          <a:prstGeom prst="notched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rgbClr val="353535"/>
              </a:solidFill>
              <a:effectLst/>
              <a:latin typeface="Arial MT Bold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658423" y="1083264"/>
            <a:ext cx="22076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rgbClr val="C00000"/>
                </a:solidFill>
                <a:latin typeface="Source Sans Pro" panose="020B0503030403020204" pitchFamily="34" charset="0"/>
                <a:cs typeface="Aharoni" pitchFamily="2" charset="-79"/>
              </a:rPr>
              <a:t>Bahnstationen:</a:t>
            </a:r>
          </a:p>
          <a:p>
            <a:r>
              <a:rPr lang="de-DE" sz="1200" b="1" dirty="0">
                <a:solidFill>
                  <a:srgbClr val="FF0000"/>
                </a:solidFill>
                <a:latin typeface="Source Sans Pro" panose="020B0503030403020204" pitchFamily="34" charset="0"/>
                <a:cs typeface="Aharoni" pitchFamily="2" charset="-79"/>
              </a:rPr>
              <a:t>Regionalbahn: Hilter</a:t>
            </a:r>
            <a:br>
              <a:rPr lang="de-DE" sz="1200" b="1" dirty="0">
                <a:solidFill>
                  <a:srgbClr val="FF0000"/>
                </a:solidFill>
                <a:latin typeface="Source Sans Pro" panose="020B0503030403020204" pitchFamily="34" charset="0"/>
                <a:cs typeface="Aharoni" pitchFamily="2" charset="-79"/>
              </a:rPr>
            </a:br>
            <a:r>
              <a:rPr lang="de-DE" sz="1200" b="1" dirty="0">
                <a:solidFill>
                  <a:srgbClr val="FF0000"/>
                </a:solidFill>
                <a:latin typeface="Source Sans Pro" panose="020B0503030403020204" pitchFamily="34" charset="0"/>
                <a:cs typeface="Aharoni" pitchFamily="2" charset="-79"/>
              </a:rPr>
              <a:t>ICE, IC: Osnabrück + Bielefeld</a:t>
            </a:r>
          </a:p>
        </p:txBody>
      </p:sp>
      <p:sp>
        <p:nvSpPr>
          <p:cNvPr id="11" name="Eingekerbter Pfeil nach rechts 10"/>
          <p:cNvSpPr/>
          <p:nvPr/>
        </p:nvSpPr>
        <p:spPr bwMode="auto">
          <a:xfrm rot="11665925">
            <a:off x="6018168" y="1441217"/>
            <a:ext cx="733613" cy="119431"/>
          </a:xfrm>
          <a:prstGeom prst="notched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rgbClr val="353535"/>
              </a:solidFill>
              <a:effectLst/>
              <a:latin typeface="Arial MT Bold" charset="0"/>
            </a:endParaRPr>
          </a:p>
        </p:txBody>
      </p:sp>
      <p:sp>
        <p:nvSpPr>
          <p:cNvPr id="12" name="Eingekerbter Pfeil nach rechts 11"/>
          <p:cNvSpPr/>
          <p:nvPr/>
        </p:nvSpPr>
        <p:spPr bwMode="auto">
          <a:xfrm rot="8462289">
            <a:off x="6759088" y="2198643"/>
            <a:ext cx="1523164" cy="159792"/>
          </a:xfrm>
          <a:prstGeom prst="notched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rgbClr val="353535"/>
              </a:solidFill>
              <a:effectLst/>
              <a:latin typeface="Arial MT Bold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-51756" y="21865"/>
            <a:ext cx="9905999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Standort Hilter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Am Teutoburger Wald</a:t>
            </a:r>
            <a:endParaRPr lang="de-DE" sz="3600" b="1" dirty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51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V_Ok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440" y="992188"/>
            <a:ext cx="2569369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5022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MEV - Impressionen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777" y="3135313"/>
            <a:ext cx="3671881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007" y="4524375"/>
            <a:ext cx="3004131" cy="200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370" y="2348179"/>
            <a:ext cx="3452098" cy="211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69" y="1099344"/>
            <a:ext cx="2825600" cy="1910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13" y="4081882"/>
            <a:ext cx="3418150" cy="2102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795" y="1115876"/>
            <a:ext cx="2785627" cy="177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5402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_s1028"/>
          <p:cNvSpPr>
            <a:spLocks noChangeArrowheads="1" noTextEdit="1"/>
          </p:cNvSpPr>
          <p:nvPr/>
        </p:nvSpPr>
        <p:spPr bwMode="auto">
          <a:xfrm>
            <a:off x="3001037" y="1192214"/>
            <a:ext cx="3477419" cy="3209925"/>
          </a:xfrm>
          <a:prstGeom prst="ellipse">
            <a:avLst/>
          </a:prstGeom>
          <a:solidFill>
            <a:srgbClr val="33CCCC">
              <a:alpha val="50000"/>
            </a:srgbClr>
          </a:solidFill>
          <a:ln w="9525">
            <a:solidFill>
              <a:srgbClr val="33CCCC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de-DE" b="1">
              <a:latin typeface="Source Sans Pro" panose="020B0503030403020204" pitchFamily="34" charset="0"/>
            </a:endParaRPr>
          </a:p>
        </p:txBody>
      </p:sp>
      <p:sp>
        <p:nvSpPr>
          <p:cNvPr id="5" name="_s1030"/>
          <p:cNvSpPr>
            <a:spLocks noChangeArrowheads="1" noTextEdit="1"/>
          </p:cNvSpPr>
          <p:nvPr/>
        </p:nvSpPr>
        <p:spPr bwMode="auto">
          <a:xfrm>
            <a:off x="3950362" y="2679700"/>
            <a:ext cx="3494617" cy="3225800"/>
          </a:xfrm>
          <a:prstGeom prst="ellipse">
            <a:avLst/>
          </a:prstGeom>
          <a:solidFill>
            <a:srgbClr val="800080">
              <a:alpha val="50000"/>
            </a:srgbClr>
          </a:solidFill>
          <a:ln w="9525">
            <a:solidFill>
              <a:srgbClr val="80008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de-DE" b="1">
              <a:latin typeface="Source Sans Pro" panose="020B0503030403020204" pitchFamily="34" charset="0"/>
            </a:endParaRPr>
          </a:p>
        </p:txBody>
      </p:sp>
      <p:sp>
        <p:nvSpPr>
          <p:cNvPr id="6" name="_s1032"/>
          <p:cNvSpPr>
            <a:spLocks noChangeArrowheads="1" noTextEdit="1"/>
          </p:cNvSpPr>
          <p:nvPr/>
        </p:nvSpPr>
        <p:spPr bwMode="auto">
          <a:xfrm>
            <a:off x="1907250" y="2668588"/>
            <a:ext cx="3515254" cy="3244850"/>
          </a:xfrm>
          <a:prstGeom prst="ellipse">
            <a:avLst/>
          </a:prstGeom>
          <a:solidFill>
            <a:srgbClr val="969696">
              <a:alpha val="50000"/>
            </a:srgbClr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de-DE" b="1">
              <a:latin typeface="Source Sans Pro" panose="020B0503030403020204" pitchFamily="34" charset="0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3392477" y="1801813"/>
            <a:ext cx="2641600" cy="5762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de-DE" sz="2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Offenheit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262563" y="4182928"/>
            <a:ext cx="2342356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de-DE" sz="2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Zuverlässigkeit</a:t>
            </a: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17247" y="4184448"/>
            <a:ext cx="26416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de-DE" sz="24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Ehrlichkeit</a:t>
            </a: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831696" y="3497263"/>
            <a:ext cx="181782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de-DE" sz="2400" b="1" dirty="0">
                <a:solidFill>
                  <a:srgbClr val="800080"/>
                </a:solidFill>
                <a:latin typeface="Source Sans Pro" panose="020B0503030403020204" pitchFamily="34" charset="0"/>
              </a:rPr>
              <a:t>Partner-</a:t>
            </a:r>
            <a:r>
              <a:rPr lang="de-DE" sz="2400" b="1" dirty="0" err="1">
                <a:solidFill>
                  <a:srgbClr val="800080"/>
                </a:solidFill>
                <a:latin typeface="Source Sans Pro" panose="020B0503030403020204" pitchFamily="34" charset="0"/>
              </a:rPr>
              <a:t>schaft</a:t>
            </a:r>
            <a:endParaRPr lang="de-DE" sz="2400" b="1" dirty="0">
              <a:solidFill>
                <a:srgbClr val="800080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16768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Die MEV Philosophie</a:t>
            </a:r>
          </a:p>
        </p:txBody>
      </p:sp>
    </p:spTree>
    <p:extLst>
      <p:ext uri="{BB962C8B-B14F-4D97-AF65-F5344CB8AC3E}">
        <p14:creationId xmlns:p14="http://schemas.microsoft.com/office/powerpoint/2010/main" val="4069587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858507" y="1042104"/>
            <a:ext cx="6047493" cy="2071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sz="2400" b="1" dirty="0">
                <a:latin typeface="Source Sans Pro" panose="020B0503030403020204" pitchFamily="34" charset="0"/>
              </a:rPr>
              <a:t> Inhabergeführtes Unternehmen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 Solide Finanzsituation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 Eigenes Firmengebäude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 Stetes Wachstum in Umsatz und Gewinn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 Stabile Organisation</a:t>
            </a:r>
          </a:p>
          <a:p>
            <a:endParaRPr lang="de-DE" sz="2400" b="1" dirty="0">
              <a:latin typeface="Source Sans Pro" panose="020B0503030403020204" pitchFamily="34" charset="0"/>
            </a:endParaRPr>
          </a:p>
        </p:txBody>
      </p:sp>
      <p:pic>
        <p:nvPicPr>
          <p:cNvPr id="5" name="Picture 4" descr="D43K82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366" y="3787775"/>
            <a:ext cx="3508375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MEV 11-10-06 1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854" y="3429000"/>
            <a:ext cx="3508375" cy="214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18342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Basis des Erfolgs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34" y="1095023"/>
            <a:ext cx="3408966" cy="2379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199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863706" y="3792538"/>
            <a:ext cx="5623586" cy="20272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sz="2400" b="1" dirty="0">
                <a:latin typeface="Source Sans Pro" panose="020B0503030403020204" pitchFamily="34" charset="0"/>
              </a:rPr>
              <a:t> Flexibilität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 Präzision in der Abwicklung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 Kurze Reaktionszeiten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 Dynamik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 Erfahrenes, freundliches </a:t>
            </a:r>
            <a:br>
              <a:rPr lang="de-DE" sz="2400" b="1" dirty="0">
                <a:latin typeface="Source Sans Pro" panose="020B0503030403020204" pitchFamily="34" charset="0"/>
              </a:rPr>
            </a:br>
            <a:r>
              <a:rPr lang="de-DE" sz="2400" b="1" dirty="0">
                <a:latin typeface="Source Sans Pro" panose="020B0503030403020204" pitchFamily="34" charset="0"/>
              </a:rPr>
              <a:t> und gut geschultes Team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 Gutes Betriebsklima</a:t>
            </a:r>
          </a:p>
          <a:p>
            <a:endParaRPr lang="de-DE" sz="2400" b="1" dirty="0">
              <a:latin typeface="Source Sans Pro" panose="020B0503030403020204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7262"/>
            <a:ext cx="9905999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Attribute</a:t>
            </a:r>
          </a:p>
        </p:txBody>
      </p:sp>
      <p:pic>
        <p:nvPicPr>
          <p:cNvPr id="5" name="Picture 3" descr="H:\120717 MEV Fotos\Web\MEV_Buero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7" y="859632"/>
            <a:ext cx="4118782" cy="264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:\120717 MEV Fotos\Web\MEV_Lager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858" y="1173762"/>
            <a:ext cx="4158977" cy="281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939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4319"/>
              </p:ext>
            </p:extLst>
          </p:nvPr>
        </p:nvGraphicFramePr>
        <p:xfrm>
          <a:off x="445912" y="1291581"/>
          <a:ext cx="9082305" cy="5366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5912" y="841214"/>
            <a:ext cx="2489403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Umsatz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(K€) -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9762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Geschäftsentwicklung</a:t>
            </a:r>
          </a:p>
        </p:txBody>
      </p:sp>
    </p:spTree>
    <p:extLst>
      <p:ext uri="{BB962C8B-B14F-4D97-AF65-F5344CB8AC3E}">
        <p14:creationId xmlns:p14="http://schemas.microsoft.com/office/powerpoint/2010/main" val="3227500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7262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Highlights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55998" y="868052"/>
            <a:ext cx="9054703" cy="6715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80000"/>
              </a:lnSpc>
              <a:buNone/>
            </a:pPr>
            <a:r>
              <a:rPr lang="de-DE" sz="2400" b="1" dirty="0">
                <a:latin typeface="Source Sans Pro" panose="020B0503030403020204" pitchFamily="34" charset="0"/>
              </a:rPr>
              <a:t> MEV unter den Top 10 Distributoren in Deutschland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de-DE" sz="2400" b="1" dirty="0">
                <a:latin typeface="Source Sans Pro" panose="020B0503030403020204" pitchFamily="34" charset="0"/>
              </a:rPr>
              <a:t>(Wahl zum „Distributor des Jahres </a:t>
            </a:r>
            <a:r>
              <a:rPr lang="de-DE" sz="2400" b="1" dirty="0">
                <a:solidFill>
                  <a:srgbClr val="FF3399"/>
                </a:solidFill>
                <a:latin typeface="Source Sans Pro" panose="020B0503030403020204" pitchFamily="34" charset="0"/>
              </a:rPr>
              <a:t>2015</a:t>
            </a:r>
            <a:r>
              <a:rPr lang="de-DE" sz="2400" b="1" dirty="0">
                <a:latin typeface="Source Sans Pro" panose="020B0503030403020204" pitchFamily="34" charset="0"/>
              </a:rPr>
              <a:t>“ in der „Elektronik“)</a:t>
            </a: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de-DE" sz="2400" b="1" dirty="0">
              <a:latin typeface="Source Sans Pro" panose="020B0503030403020204" pitchFamily="34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02" y="1992460"/>
            <a:ext cx="9450656" cy="2053328"/>
          </a:xfrm>
          <a:prstGeom prst="rect">
            <a:avLst/>
          </a:prstGeom>
        </p:spPr>
      </p:pic>
      <p:sp>
        <p:nvSpPr>
          <p:cNvPr id="12" name="Pfeil nach rechts 11"/>
          <p:cNvSpPr/>
          <p:nvPr/>
        </p:nvSpPr>
        <p:spPr bwMode="auto">
          <a:xfrm>
            <a:off x="7615472" y="3284394"/>
            <a:ext cx="491705" cy="219304"/>
          </a:xfrm>
          <a:prstGeom prst="rightArrow">
            <a:avLst/>
          </a:prstGeom>
          <a:solidFill>
            <a:srgbClr val="FF3399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rgbClr val="353535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14" name="Pfeil nach rechts 13"/>
          <p:cNvSpPr/>
          <p:nvPr/>
        </p:nvSpPr>
        <p:spPr bwMode="auto">
          <a:xfrm>
            <a:off x="5653322" y="3088440"/>
            <a:ext cx="491705" cy="219304"/>
          </a:xfrm>
          <a:prstGeom prst="rightArrow">
            <a:avLst/>
          </a:prstGeom>
          <a:solidFill>
            <a:srgbClr val="FF3399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rgbClr val="353535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70802" y="1623197"/>
            <a:ext cx="228780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800" b="1" dirty="0">
                <a:solidFill>
                  <a:srgbClr val="FF0000"/>
                </a:solidFill>
                <a:latin typeface="Source Sans Pro Black" panose="020B0803030403020204" pitchFamily="34" charset="0"/>
              </a:rPr>
              <a:t>Aktive Bauelemente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4" y="4538997"/>
            <a:ext cx="9450656" cy="2094717"/>
          </a:xfrm>
          <a:prstGeom prst="rect">
            <a:avLst/>
          </a:prstGeom>
        </p:spPr>
      </p:pic>
      <p:sp>
        <p:nvSpPr>
          <p:cNvPr id="15" name="Pfeil nach rechts 14"/>
          <p:cNvSpPr/>
          <p:nvPr/>
        </p:nvSpPr>
        <p:spPr bwMode="auto">
          <a:xfrm>
            <a:off x="5633480" y="6045090"/>
            <a:ext cx="491565" cy="220132"/>
          </a:xfrm>
          <a:prstGeom prst="rightArrow">
            <a:avLst/>
          </a:prstGeom>
          <a:solidFill>
            <a:srgbClr val="FF3399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rgbClr val="353535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81064" y="4172662"/>
            <a:ext cx="240482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800" b="1" dirty="0">
                <a:solidFill>
                  <a:srgbClr val="FF0000"/>
                </a:solidFill>
                <a:latin typeface="Source Sans Pro Black" panose="020B0803030403020204" pitchFamily="34" charset="0"/>
              </a:rPr>
              <a:t>Passive Bauelemente</a:t>
            </a:r>
          </a:p>
        </p:txBody>
      </p:sp>
    </p:spTree>
    <p:extLst>
      <p:ext uri="{BB962C8B-B14F-4D97-AF65-F5344CB8AC3E}">
        <p14:creationId xmlns:p14="http://schemas.microsoft.com/office/powerpoint/2010/main" val="3101483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7262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Highlights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55998" y="868052"/>
            <a:ext cx="9054703" cy="6715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80000"/>
              </a:lnSpc>
              <a:buNone/>
            </a:pPr>
            <a:r>
              <a:rPr lang="de-DE" sz="2400" b="1" dirty="0">
                <a:latin typeface="Source Sans Pro" panose="020B0503030403020204" pitchFamily="34" charset="0"/>
              </a:rPr>
              <a:t> MEV unter den Top 10 Distributoren in Deutschland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de-DE" sz="2400" b="1" dirty="0">
                <a:latin typeface="Source Sans Pro" panose="020B0503030403020204" pitchFamily="34" charset="0"/>
              </a:rPr>
              <a:t>(Wahl zum „Distributor des Jahres </a:t>
            </a:r>
            <a:r>
              <a:rPr lang="de-DE" sz="2400" b="1" dirty="0">
                <a:solidFill>
                  <a:srgbClr val="FF3399"/>
                </a:solidFill>
                <a:latin typeface="Source Sans Pro" panose="020B0503030403020204" pitchFamily="34" charset="0"/>
              </a:rPr>
              <a:t>2015</a:t>
            </a:r>
            <a:r>
              <a:rPr lang="de-DE" sz="2400" b="1" dirty="0">
                <a:latin typeface="Source Sans Pro" panose="020B0503030403020204" pitchFamily="34" charset="0"/>
              </a:rPr>
              <a:t>“ in der „Elektronik“)</a:t>
            </a: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de-DE" sz="2400" b="1" dirty="0">
              <a:latin typeface="Source Sans Pro" panose="020B0503030403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4" y="2096403"/>
            <a:ext cx="9450656" cy="2035663"/>
          </a:xfrm>
          <a:prstGeom prst="rect">
            <a:avLst/>
          </a:prstGeom>
        </p:spPr>
      </p:pic>
      <p:sp>
        <p:nvSpPr>
          <p:cNvPr id="14" name="Pfeil nach rechts 13"/>
          <p:cNvSpPr/>
          <p:nvPr/>
        </p:nvSpPr>
        <p:spPr bwMode="auto">
          <a:xfrm>
            <a:off x="5614874" y="3541683"/>
            <a:ext cx="491705" cy="213987"/>
          </a:xfrm>
          <a:prstGeom prst="rightArrow">
            <a:avLst/>
          </a:prstGeom>
          <a:solidFill>
            <a:srgbClr val="FF3399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rgbClr val="353535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70454" y="1722753"/>
            <a:ext cx="374653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800" b="1" dirty="0">
                <a:solidFill>
                  <a:srgbClr val="FF0000"/>
                </a:solidFill>
                <a:latin typeface="Source Sans Pro Black" panose="020B0803030403020204" pitchFamily="34" charset="0"/>
              </a:rPr>
              <a:t>Elektromechanische Bauelemente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72" y="4625503"/>
            <a:ext cx="9450656" cy="2131531"/>
          </a:xfrm>
          <a:prstGeom prst="rect">
            <a:avLst/>
          </a:prstGeom>
        </p:spPr>
      </p:pic>
      <p:sp>
        <p:nvSpPr>
          <p:cNvPr id="10" name="Pfeil nach rechts 9"/>
          <p:cNvSpPr/>
          <p:nvPr/>
        </p:nvSpPr>
        <p:spPr bwMode="auto">
          <a:xfrm>
            <a:off x="5581617" y="5772812"/>
            <a:ext cx="491705" cy="224543"/>
          </a:xfrm>
          <a:prstGeom prst="rightArrow">
            <a:avLst/>
          </a:prstGeom>
          <a:solidFill>
            <a:srgbClr val="FF3399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rgbClr val="353535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27672" y="4252830"/>
            <a:ext cx="2749471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800" b="1" dirty="0">
                <a:solidFill>
                  <a:srgbClr val="FF0000"/>
                </a:solidFill>
                <a:latin typeface="Source Sans Pro Black" panose="020B0803030403020204" pitchFamily="34" charset="0"/>
              </a:rPr>
              <a:t>Optoelektronik/Displays</a:t>
            </a:r>
          </a:p>
        </p:txBody>
      </p:sp>
    </p:spTree>
    <p:extLst>
      <p:ext uri="{BB962C8B-B14F-4D97-AF65-F5344CB8AC3E}">
        <p14:creationId xmlns:p14="http://schemas.microsoft.com/office/powerpoint/2010/main" val="3919758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00360" y="988903"/>
            <a:ext cx="9477649" cy="522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de-DE" sz="2400" b="1" dirty="0">
              <a:latin typeface="Source Sans Pro" panose="020B0503030403020204" pitchFamily="34" charset="0"/>
            </a:endParaRPr>
          </a:p>
          <a:p>
            <a:r>
              <a:rPr lang="de-DE" sz="2400" b="1" dirty="0">
                <a:latin typeface="Source Sans Pro" panose="020B0503030403020204" pitchFamily="34" charset="0"/>
              </a:rPr>
              <a:t>4 Messen in 2015</a:t>
            </a:r>
            <a:br>
              <a:rPr lang="de-DE" sz="2400" b="1" dirty="0">
                <a:latin typeface="Source Sans Pro" panose="020B0503030403020204" pitchFamily="34" charset="0"/>
              </a:rPr>
            </a:br>
            <a:r>
              <a:rPr lang="de-DE" sz="2400" b="1" dirty="0">
                <a:latin typeface="Source Sans Pro" panose="020B0503030403020204" pitchFamily="34" charset="0"/>
              </a:rPr>
              <a:t>	</a:t>
            </a:r>
            <a:r>
              <a:rPr lang="de-DE" sz="2000" b="1" dirty="0">
                <a:latin typeface="Source Sans Pro" panose="020B0503030403020204" pitchFamily="34" charset="0"/>
              </a:rPr>
              <a:t>- </a:t>
            </a:r>
            <a:r>
              <a:rPr lang="de-DE" sz="2000" b="1" dirty="0" err="1">
                <a:latin typeface="Source Sans Pro" panose="020B0503030403020204" pitchFamily="34" charset="0"/>
              </a:rPr>
              <a:t>embedded</a:t>
            </a:r>
            <a:r>
              <a:rPr lang="de-DE" sz="2000" b="1" dirty="0">
                <a:latin typeface="Source Sans Pro" panose="020B0503030403020204" pitchFamily="34" charset="0"/>
              </a:rPr>
              <a:t> </a:t>
            </a:r>
            <a:r>
              <a:rPr lang="de-DE" sz="2000" b="1" dirty="0" err="1">
                <a:latin typeface="Source Sans Pro" panose="020B0503030403020204" pitchFamily="34" charset="0"/>
              </a:rPr>
              <a:t>world</a:t>
            </a:r>
            <a:r>
              <a:rPr lang="de-DE" sz="2000" b="1" dirty="0">
                <a:latin typeface="Source Sans Pro" panose="020B0503030403020204" pitchFamily="34" charset="0"/>
              </a:rPr>
              <a:t> - Nürnberg</a:t>
            </a:r>
            <a:br>
              <a:rPr lang="de-DE" sz="20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	- PCIM – Nürnberg</a:t>
            </a:r>
            <a:br>
              <a:rPr lang="de-DE" sz="20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	- </a:t>
            </a:r>
            <a:r>
              <a:rPr lang="de-DE" sz="2000" b="1" dirty="0" err="1">
                <a:latin typeface="Source Sans Pro" panose="020B0503030403020204" pitchFamily="34" charset="0"/>
              </a:rPr>
              <a:t>Sensor+Test</a:t>
            </a:r>
            <a:r>
              <a:rPr lang="de-DE" sz="2000" b="1" dirty="0">
                <a:latin typeface="Source Sans Pro" panose="020B0503030403020204" pitchFamily="34" charset="0"/>
              </a:rPr>
              <a:t> – Nürnberg</a:t>
            </a:r>
            <a:br>
              <a:rPr lang="de-DE" sz="20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	- </a:t>
            </a:r>
            <a:r>
              <a:rPr lang="de-DE" sz="2000" b="1" dirty="0" err="1">
                <a:latin typeface="Source Sans Pro" panose="020B0503030403020204" pitchFamily="34" charset="0"/>
              </a:rPr>
              <a:t>sps</a:t>
            </a:r>
            <a:r>
              <a:rPr lang="de-DE" sz="2000" b="1" dirty="0">
                <a:latin typeface="Source Sans Pro" panose="020B0503030403020204" pitchFamily="34" charset="0"/>
              </a:rPr>
              <a:t> </a:t>
            </a:r>
            <a:r>
              <a:rPr lang="de-DE" sz="2000" b="1" dirty="0" err="1">
                <a:latin typeface="Source Sans Pro" panose="020B0503030403020204" pitchFamily="34" charset="0"/>
              </a:rPr>
              <a:t>ipc</a:t>
            </a:r>
            <a:r>
              <a:rPr lang="de-DE" sz="2000" b="1" dirty="0">
                <a:latin typeface="Source Sans Pro" panose="020B0503030403020204" pitchFamily="34" charset="0"/>
              </a:rPr>
              <a:t> </a:t>
            </a:r>
            <a:r>
              <a:rPr lang="de-DE" sz="2000" b="1" dirty="0" err="1">
                <a:latin typeface="Source Sans Pro" panose="020B0503030403020204" pitchFamily="34" charset="0"/>
              </a:rPr>
              <a:t>drives</a:t>
            </a:r>
            <a:r>
              <a:rPr lang="de-DE" sz="2000" b="1" dirty="0">
                <a:latin typeface="Source Sans Pro" panose="020B0503030403020204" pitchFamily="34" charset="0"/>
              </a:rPr>
              <a:t> – Nürnberg</a:t>
            </a:r>
          </a:p>
          <a:p>
            <a:endParaRPr lang="de-DE" sz="2400" b="1" dirty="0">
              <a:latin typeface="Source Sans Pro" panose="020B0503030403020204" pitchFamily="34" charset="0"/>
            </a:endParaRPr>
          </a:p>
          <a:p>
            <a:r>
              <a:rPr lang="de-DE" sz="2400" b="1" dirty="0">
                <a:latin typeface="Source Sans Pro" panose="020B0503030403020204" pitchFamily="34" charset="0"/>
              </a:rPr>
              <a:t>5 Messen in 2016</a:t>
            </a:r>
            <a:br>
              <a:rPr lang="de-DE" sz="2400" b="1" dirty="0">
                <a:latin typeface="Source Sans Pro" panose="020B0503030403020204" pitchFamily="34" charset="0"/>
              </a:rPr>
            </a:br>
            <a:r>
              <a:rPr lang="de-DE" sz="2400" b="1" dirty="0">
                <a:latin typeface="Source Sans Pro" panose="020B0503030403020204" pitchFamily="34" charset="0"/>
              </a:rPr>
              <a:t>	</a:t>
            </a:r>
            <a:r>
              <a:rPr lang="de-DE" sz="2000" b="1" dirty="0">
                <a:latin typeface="Source Sans Pro" panose="020B0503030403020204" pitchFamily="34" charset="0"/>
              </a:rPr>
              <a:t>- </a:t>
            </a:r>
            <a:r>
              <a:rPr lang="de-DE" sz="2000" b="1" dirty="0" err="1">
                <a:latin typeface="Source Sans Pro" panose="020B0503030403020204" pitchFamily="34" charset="0"/>
              </a:rPr>
              <a:t>embedded</a:t>
            </a:r>
            <a:r>
              <a:rPr lang="de-DE" sz="2000" b="1" dirty="0">
                <a:latin typeface="Source Sans Pro" panose="020B0503030403020204" pitchFamily="34" charset="0"/>
              </a:rPr>
              <a:t> </a:t>
            </a:r>
            <a:r>
              <a:rPr lang="de-DE" sz="2000" b="1" dirty="0" err="1">
                <a:latin typeface="Source Sans Pro" panose="020B0503030403020204" pitchFamily="34" charset="0"/>
              </a:rPr>
              <a:t>world</a:t>
            </a:r>
            <a:r>
              <a:rPr lang="de-DE" sz="2000" b="1" dirty="0">
                <a:latin typeface="Source Sans Pro" panose="020B0503030403020204" pitchFamily="34" charset="0"/>
              </a:rPr>
              <a:t> - Nürnberg</a:t>
            </a:r>
            <a:br>
              <a:rPr lang="de-DE" sz="20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	- PCIM – Nürnberg</a:t>
            </a:r>
            <a:br>
              <a:rPr lang="de-DE" sz="20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	- </a:t>
            </a:r>
            <a:r>
              <a:rPr lang="de-DE" sz="2000" b="1" dirty="0" err="1">
                <a:latin typeface="Source Sans Pro" panose="020B0503030403020204" pitchFamily="34" charset="0"/>
              </a:rPr>
              <a:t>Sensor+Test</a:t>
            </a:r>
            <a:r>
              <a:rPr lang="de-DE" sz="2000" b="1" dirty="0">
                <a:latin typeface="Source Sans Pro" panose="020B0503030403020204" pitchFamily="34" charset="0"/>
              </a:rPr>
              <a:t> – Nürnberg</a:t>
            </a:r>
            <a:br>
              <a:rPr lang="de-DE" sz="20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	- </a:t>
            </a:r>
            <a:r>
              <a:rPr lang="de-DE" sz="2000" b="1" dirty="0" err="1">
                <a:latin typeface="Source Sans Pro" panose="020B0503030403020204" pitchFamily="34" charset="0"/>
              </a:rPr>
              <a:t>electronica</a:t>
            </a:r>
            <a:r>
              <a:rPr lang="de-DE" sz="2000" b="1" dirty="0">
                <a:latin typeface="Source Sans Pro" panose="020B0503030403020204" pitchFamily="34" charset="0"/>
              </a:rPr>
              <a:t> – München</a:t>
            </a:r>
            <a:br>
              <a:rPr lang="de-DE" sz="20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	- </a:t>
            </a:r>
            <a:r>
              <a:rPr lang="de-DE" sz="2000" b="1" dirty="0" err="1">
                <a:latin typeface="Source Sans Pro" panose="020B0503030403020204" pitchFamily="34" charset="0"/>
              </a:rPr>
              <a:t>sps</a:t>
            </a:r>
            <a:r>
              <a:rPr lang="de-DE" sz="2000" b="1" dirty="0">
                <a:latin typeface="Source Sans Pro" panose="020B0503030403020204" pitchFamily="34" charset="0"/>
              </a:rPr>
              <a:t> </a:t>
            </a:r>
            <a:r>
              <a:rPr lang="de-DE" sz="2000" b="1" dirty="0" err="1">
                <a:latin typeface="Source Sans Pro" panose="020B0503030403020204" pitchFamily="34" charset="0"/>
              </a:rPr>
              <a:t>ipc</a:t>
            </a:r>
            <a:r>
              <a:rPr lang="de-DE" sz="2000" b="1" dirty="0">
                <a:latin typeface="Source Sans Pro" panose="020B0503030403020204" pitchFamily="34" charset="0"/>
              </a:rPr>
              <a:t> </a:t>
            </a:r>
            <a:r>
              <a:rPr lang="de-DE" sz="2000" b="1" dirty="0" err="1">
                <a:latin typeface="Source Sans Pro" panose="020B0503030403020204" pitchFamily="34" charset="0"/>
              </a:rPr>
              <a:t>drives</a:t>
            </a:r>
            <a:r>
              <a:rPr lang="de-DE" sz="2000" b="1" dirty="0">
                <a:latin typeface="Source Sans Pro" panose="020B0503030403020204" pitchFamily="34" charset="0"/>
              </a:rPr>
              <a:t> – Nürnberg </a:t>
            </a:r>
            <a:endParaRPr lang="de-DE" sz="2400" b="1" dirty="0">
              <a:latin typeface="Source Sans Pro" panose="020B0503030403020204" pitchFamily="34" charset="0"/>
            </a:endParaRPr>
          </a:p>
          <a:p>
            <a:endParaRPr lang="de-DE" sz="2400" b="1" dirty="0">
              <a:latin typeface="Source Sans Pro" panose="020B0503030403020204" pitchFamily="34" charset="0"/>
            </a:endParaRPr>
          </a:p>
          <a:p>
            <a:endParaRPr lang="de-DE" sz="2000" b="1" dirty="0">
              <a:latin typeface="Source Sans Pro" panose="020B0503030403020204" pitchFamily="34" charset="0"/>
            </a:endParaRPr>
          </a:p>
          <a:p>
            <a:endParaRPr lang="de-DE" sz="2400" b="1" dirty="0">
              <a:latin typeface="Source Sans Pro" panose="020B0503030403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79" y="2152650"/>
            <a:ext cx="4845552" cy="3209392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6700724" y="5054265"/>
            <a:ext cx="2794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solidFill>
                  <a:schemeClr val="bg1">
                    <a:lumMod val="75000"/>
                  </a:schemeClr>
                </a:solidFill>
                <a:latin typeface="Source Sans Pro" panose="020B0503030403020204" pitchFamily="34" charset="0"/>
              </a:rPr>
              <a:t>MEV Stand zur </a:t>
            </a:r>
            <a:r>
              <a:rPr lang="de-DE" sz="1400" b="1" dirty="0" err="1">
                <a:solidFill>
                  <a:schemeClr val="bg1">
                    <a:lumMod val="75000"/>
                  </a:schemeClr>
                </a:solidFill>
                <a:latin typeface="Source Sans Pro" panose="020B0503030403020204" pitchFamily="34" charset="0"/>
              </a:rPr>
              <a:t>electronica</a:t>
            </a:r>
            <a:r>
              <a:rPr lang="de-DE" sz="1400" b="1" dirty="0">
                <a:solidFill>
                  <a:schemeClr val="bg1">
                    <a:lumMod val="75000"/>
                  </a:schemeClr>
                </a:solidFill>
                <a:latin typeface="Source Sans Pro" panose="020B0503030403020204" pitchFamily="34" charset="0"/>
              </a:rPr>
              <a:t> 2014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25888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Highlights</a:t>
            </a:r>
          </a:p>
        </p:txBody>
      </p:sp>
    </p:spTree>
    <p:extLst>
      <p:ext uri="{BB962C8B-B14F-4D97-AF65-F5344CB8AC3E}">
        <p14:creationId xmlns:p14="http://schemas.microsoft.com/office/powerpoint/2010/main" val="1864768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1661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 Service Konzept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4029558752"/>
              </p:ext>
            </p:extLst>
          </p:nvPr>
        </p:nvGraphicFramePr>
        <p:xfrm>
          <a:off x="1095375" y="1273174"/>
          <a:ext cx="7743031" cy="5308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1970" y="846017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Service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schafft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Freizeit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4282983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413" y="1266825"/>
            <a:ext cx="3934176" cy="241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 descr="titel_produk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4723069"/>
            <a:ext cx="7202488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 txBox="1">
            <a:spLocks noChangeArrowheads="1"/>
          </p:cNvSpPr>
          <p:nvPr/>
        </p:nvSpPr>
        <p:spPr bwMode="auto">
          <a:xfrm>
            <a:off x="256079" y="1629583"/>
            <a:ext cx="5965957" cy="18843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sz="2400" b="1" dirty="0">
                <a:latin typeface="Source Sans Pro" panose="020B0503030403020204" pitchFamily="34" charset="0"/>
              </a:rPr>
              <a:t>Aktives „Design In“ und </a:t>
            </a:r>
            <a:br>
              <a:rPr lang="de-DE" sz="2400" b="1" dirty="0">
                <a:latin typeface="Source Sans Pro" panose="020B0503030403020204" pitchFamily="34" charset="0"/>
              </a:rPr>
            </a:br>
            <a:r>
              <a:rPr lang="de-DE" sz="2400" b="1" dirty="0">
                <a:latin typeface="Source Sans Pro" panose="020B0503030403020204" pitchFamily="34" charset="0"/>
              </a:rPr>
              <a:t>„Demand </a:t>
            </a:r>
            <a:r>
              <a:rPr lang="de-DE" sz="2400" b="1" dirty="0" err="1">
                <a:latin typeface="Source Sans Pro" panose="020B0503030403020204" pitchFamily="34" charset="0"/>
              </a:rPr>
              <a:t>Creation</a:t>
            </a:r>
            <a:r>
              <a:rPr lang="de-DE" sz="2400" b="1" dirty="0">
                <a:latin typeface="Source Sans Pro" panose="020B0503030403020204" pitchFamily="34" charset="0"/>
              </a:rPr>
              <a:t>“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Attraktives Portfolio von Nischenproduktlinien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Große technische Erfahrung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Projektorientierte Unterstützung</a:t>
            </a:r>
          </a:p>
          <a:p>
            <a:r>
              <a:rPr lang="de-DE" sz="2400" b="1" dirty="0">
                <a:latin typeface="Source Sans Pro" panose="020B0503030403020204" pitchFamily="34" charset="0"/>
              </a:rPr>
              <a:t>Konzentration auf die Kompetenzen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0715" y="947806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Qualifizierte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Distribution -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661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 Service Konzept</a:t>
            </a:r>
          </a:p>
        </p:txBody>
      </p:sp>
    </p:spTree>
    <p:extLst>
      <p:ext uri="{BB962C8B-B14F-4D97-AF65-F5344CB8AC3E}">
        <p14:creationId xmlns:p14="http://schemas.microsoft.com/office/powerpoint/2010/main" val="4029508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015062" y="1864717"/>
            <a:ext cx="6767293" cy="122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2400" b="1" dirty="0">
                <a:latin typeface="Source Sans Pro" panose="020B0503030403020204" pitchFamily="34" charset="0"/>
              </a:rPr>
              <a:t>FAE - Support</a:t>
            </a:r>
          </a:p>
          <a:p>
            <a:pPr>
              <a:spcBef>
                <a:spcPts val="600"/>
              </a:spcBef>
            </a:pPr>
            <a:r>
              <a:rPr lang="de-DE" sz="2400" b="1" dirty="0">
                <a:latin typeface="Source Sans Pro" panose="020B0503030403020204" pitchFamily="34" charset="0"/>
              </a:rPr>
              <a:t>Eigenes Labor zur Applikationsunterstützung</a:t>
            </a:r>
            <a:br>
              <a:rPr lang="de-DE" sz="24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- Schwerpunkt Power Management Anwendungen	</a:t>
            </a:r>
            <a:br>
              <a:rPr lang="de-DE" sz="20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- High Power Anwendungen (&gt;1200 V/60A)</a:t>
            </a:r>
            <a:br>
              <a:rPr lang="de-DE" sz="2000" b="1" dirty="0">
                <a:latin typeface="Source Sans Pro" panose="020B0503030403020204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</a:rPr>
              <a:t>- EMV-Untersuchungen</a:t>
            </a:r>
            <a:br>
              <a:rPr lang="de-DE" sz="2000" b="1" dirty="0">
                <a:latin typeface="Source Sans Pro" panose="020B0503030403020204" pitchFamily="34" charset="0"/>
              </a:rPr>
            </a:br>
            <a:endParaRPr lang="de-DE" sz="2400" b="1" dirty="0">
              <a:latin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endParaRPr lang="de-DE" sz="2400" b="1" dirty="0">
              <a:latin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endParaRPr lang="de-DE" sz="2400" b="1" dirty="0">
              <a:latin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endParaRPr lang="de-DE" sz="2400" b="1" dirty="0">
              <a:latin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endParaRPr lang="de-DE" sz="2400" b="1" dirty="0">
              <a:latin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endParaRPr lang="de-DE" sz="2400" b="1" dirty="0">
              <a:latin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endParaRPr lang="de-DE" sz="2400" b="1" dirty="0">
              <a:latin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endParaRPr lang="de-DE" sz="2400" b="1" dirty="0">
              <a:latin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endParaRPr lang="de-DE" sz="2400" b="1" dirty="0">
              <a:latin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endParaRPr lang="de-DE" sz="2400" b="1" dirty="0">
              <a:latin typeface="Source Sans Pro" panose="020B0503030403020204" pitchFamily="34" charset="0"/>
            </a:endParaRPr>
          </a:p>
        </p:txBody>
      </p:sp>
      <p:pic>
        <p:nvPicPr>
          <p:cNvPr id="10243" name="Picture 3" descr="T:\120717 MEV Fotos\Web\MEV_Labor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3744912"/>
            <a:ext cx="3446461" cy="238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9" y="1588685"/>
            <a:ext cx="2266128" cy="3843812"/>
          </a:xfrm>
          <a:prstGeom prst="rect">
            <a:avLst/>
          </a:prstGeom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0715" y="963708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Engineering Services -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661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 Service Konzept</a:t>
            </a:r>
          </a:p>
        </p:txBody>
      </p:sp>
    </p:spTree>
    <p:extLst>
      <p:ext uri="{BB962C8B-B14F-4D97-AF65-F5344CB8AC3E}">
        <p14:creationId xmlns:p14="http://schemas.microsoft.com/office/powerpoint/2010/main" val="1173551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79083" y="2025651"/>
            <a:ext cx="3778383" cy="7413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ct val="0"/>
              </a:spcBef>
            </a:pPr>
            <a:r>
              <a:rPr lang="de-DE" sz="2400" b="1" dirty="0">
                <a:latin typeface="Source Sans Pro" panose="020B0503030403020204" pitchFamily="34" charset="0"/>
              </a:rPr>
              <a:t> Kundenspezifisch</a:t>
            </a:r>
          </a:p>
          <a:p>
            <a:pPr>
              <a:spcBef>
                <a:spcPct val="0"/>
              </a:spcBef>
            </a:pPr>
            <a:r>
              <a:rPr lang="de-DE" sz="2400" b="1" dirty="0">
                <a:latin typeface="Source Sans Pro" panose="020B0503030403020204" pitchFamily="34" charset="0"/>
              </a:rPr>
              <a:t> Kostenoptimiert</a:t>
            </a:r>
          </a:p>
        </p:txBody>
      </p:sp>
      <p:pic>
        <p:nvPicPr>
          <p:cNvPr id="6" name="Picture 5" descr="MEV 11-10-06 1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012" y="1343026"/>
            <a:ext cx="4191489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34813" y="949380"/>
            <a:ext cx="3325221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Zuverlässige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Logistikkonzepte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pic>
        <p:nvPicPr>
          <p:cNvPr id="11267" name="Picture 3" descr="T:\120717 MEV Fotos\Web\MEV_Vakuum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587749"/>
            <a:ext cx="4212600" cy="267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661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 Service Konzept</a:t>
            </a:r>
          </a:p>
        </p:txBody>
      </p:sp>
    </p:spTree>
    <p:extLst>
      <p:ext uri="{BB962C8B-B14F-4D97-AF65-F5344CB8AC3E}">
        <p14:creationId xmlns:p14="http://schemas.microsoft.com/office/powerpoint/2010/main" val="4246711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4945175" y="791774"/>
            <a:ext cx="4637596" cy="2261021"/>
            <a:chOff x="4825357" y="-792110"/>
            <a:chExt cx="5200402" cy="3232036"/>
          </a:xfrm>
        </p:grpSpPr>
        <p:pic>
          <p:nvPicPr>
            <p:cNvPr id="12" name="Picture 8" descr="a380_start_DW_Wirts_409156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5357" y="-792110"/>
              <a:ext cx="3420053" cy="2106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7" descr="ISS_2004_web4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7044" y="452548"/>
              <a:ext cx="2278715" cy="1987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http://www.mev-elektronik.com/img/iso_9001_2008_g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2" y="2179930"/>
            <a:ext cx="1671858" cy="80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ev-elektronik.com/img/iso_9120_2005_g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5" y="3917339"/>
            <a:ext cx="1671858" cy="80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754390" y="1865605"/>
            <a:ext cx="4953000" cy="130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spcBef>
                <a:spcPts val="600"/>
              </a:spcBef>
              <a:tabLst>
                <a:tab pos="542925" algn="l"/>
              </a:tabLst>
            </a:pPr>
            <a:r>
              <a:rPr lang="de-DE" sz="2400" b="1" dirty="0">
                <a:latin typeface="Source Sans Pro" panose="020B0503030403020204" pitchFamily="34" charset="0"/>
                <a:cs typeface="Arial" pitchFamily="34" charset="0"/>
              </a:rPr>
              <a:t>DIN ISO 9001:2015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Allgemeiner Qualitätsmanagement-</a:t>
            </a:r>
            <a:b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</a:br>
            <a:r>
              <a:rPr lang="de-DE" b="1" dirty="0" err="1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standard</a:t>
            </a: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Weltweite Akzeptanz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Zukunftssichere Führung des Unternehmens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Rechtliche Basis </a:t>
            </a:r>
          </a:p>
          <a:p>
            <a:pPr marL="180975" indent="-180975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marL="360363" lvl="1"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1744865" y="3970921"/>
            <a:ext cx="4953000" cy="130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spcBef>
                <a:spcPts val="600"/>
              </a:spcBef>
              <a:tabLst>
                <a:tab pos="542925" algn="l"/>
              </a:tabLst>
            </a:pPr>
            <a:r>
              <a:rPr lang="de-DE" sz="2400" b="1" dirty="0">
                <a:latin typeface="Source Sans Pro" panose="020B0503030403020204" pitchFamily="34" charset="0"/>
              </a:rPr>
              <a:t>DIN </a:t>
            </a:r>
            <a:r>
              <a:rPr lang="de-DE" sz="2400" b="1">
                <a:latin typeface="Source Sans Pro" panose="020B0503030403020204" pitchFamily="34" charset="0"/>
              </a:rPr>
              <a:t>EN 9120:2016</a:t>
            </a: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Umfassendes Qualitätsmanagementsystem für Lieferanten  </a:t>
            </a:r>
            <a:b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der Luft-, Raumfahrt und Verteidigungsindustrie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</a:rPr>
              <a:t>Berücksichtigt gesetzlichen Vorgaben der Luftfahrtbehörden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</a:rPr>
              <a:t>Zusätzliche Anforderungen und Überwachungen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</a:rPr>
              <a:t>Erweiterte </a:t>
            </a:r>
            <a:r>
              <a:rPr lang="de-DE" b="1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Auditierungen</a:t>
            </a: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</a:rPr>
              <a:t>Erfassung in der OASIS-Datenbank </a:t>
            </a:r>
            <a:b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</a:rPr>
              <a:t>(Online Aerospace </a:t>
            </a:r>
            <a:r>
              <a:rPr lang="de-DE" b="1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Supplier</a:t>
            </a: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</a:rPr>
              <a:t> Information System)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endParaRPr lang="de-DE" sz="2400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marL="180975" indent="-180975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marL="360363" lvl="1"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endParaRPr lang="de-DE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457019" y="950713"/>
            <a:ext cx="3507820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Qualitätsmanagement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8545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Kompetenzen und Stärken</a:t>
            </a:r>
          </a:p>
        </p:txBody>
      </p:sp>
    </p:spTree>
    <p:extLst>
      <p:ext uri="{BB962C8B-B14F-4D97-AF65-F5344CB8AC3E}">
        <p14:creationId xmlns:p14="http://schemas.microsoft.com/office/powerpoint/2010/main" val="305916449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4945175" y="1539108"/>
            <a:ext cx="4637596" cy="2261021"/>
            <a:chOff x="4825357" y="-792110"/>
            <a:chExt cx="5200402" cy="3232036"/>
          </a:xfrm>
        </p:grpSpPr>
        <p:pic>
          <p:nvPicPr>
            <p:cNvPr id="12" name="Picture 8" descr="a380_start_DW_Wirts_409156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5357" y="-792110"/>
              <a:ext cx="3420053" cy="2106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7" descr="ISS_2004_web4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7044" y="452548"/>
              <a:ext cx="2278715" cy="1987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731236" y="1975877"/>
            <a:ext cx="6483101" cy="410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r>
              <a:rPr lang="de-DE" sz="2400" b="1" dirty="0">
                <a:latin typeface="Source Sans Pro" panose="020B0503030403020204" pitchFamily="34" charset="0"/>
                <a:cs typeface="Arial" pitchFamily="34" charset="0"/>
              </a:rPr>
              <a:t>Vorteile:</a:t>
            </a:r>
            <a:br>
              <a:rPr lang="de-DE" sz="2800" b="1" dirty="0">
                <a:latin typeface="Source Sans Pro" panose="020B0503030403020204" pitchFamily="34" charset="0"/>
                <a:cs typeface="Arial" pitchFamily="34" charset="0"/>
              </a:rPr>
            </a:br>
            <a:endParaRPr lang="de-DE" sz="1200" b="1" dirty="0"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Höchste Sicherheit bezüglich: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	- Produktverfügbarkeit 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	- Produkterhaltung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	- Produktdokumentation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	- Rückverfolgbarkeit</a:t>
            </a:r>
            <a:b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</a:br>
            <a:endParaRPr lang="de-DE" b="1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Höchste Effizienz, Professionalität und Kompetenz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Ständige Überwachung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	- der Produktqualität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	- der pünktlichen Lieferleistung</a:t>
            </a:r>
            <a:b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</a:br>
            <a:endParaRPr lang="de-DE" b="1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Kostenreduzierung</a:t>
            </a:r>
          </a:p>
          <a:p>
            <a:pPr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180975" indent="-180975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marL="360363" lvl="1"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endParaRPr lang="de-DE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7019" y="950713"/>
            <a:ext cx="3507820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Qualitätsmanagement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18545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Kompetenzen und Stärken</a:t>
            </a:r>
          </a:p>
        </p:txBody>
      </p:sp>
    </p:spTree>
    <p:extLst>
      <p:ext uri="{BB962C8B-B14F-4D97-AF65-F5344CB8AC3E}">
        <p14:creationId xmlns:p14="http://schemas.microsoft.com/office/powerpoint/2010/main" val="422959031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4945175" y="1165390"/>
            <a:ext cx="4637596" cy="2261021"/>
            <a:chOff x="4825357" y="-792110"/>
            <a:chExt cx="5200402" cy="3232036"/>
          </a:xfrm>
        </p:grpSpPr>
        <p:pic>
          <p:nvPicPr>
            <p:cNvPr id="12" name="Picture 8" descr="a380_start_DW_Wirts_409156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5357" y="-792110"/>
              <a:ext cx="3420053" cy="2106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7" descr="ISS_2004_web4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7044" y="452548"/>
              <a:ext cx="2278715" cy="1987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704181" y="3243839"/>
            <a:ext cx="8481987" cy="231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pPr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r>
              <a:rPr lang="de-DE" sz="2400" b="1" dirty="0">
                <a:latin typeface="Source Sans Pro" panose="020B0503030403020204" pitchFamily="34" charset="0"/>
                <a:cs typeface="Arial" pitchFamily="34" charset="0"/>
              </a:rPr>
              <a:t>Unser Anspruch: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542925" algn="l"/>
              </a:tabLst>
            </a:pPr>
            <a:endParaRPr lang="de-DE" sz="1100" b="1" dirty="0"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b="1" dirty="0">
                <a:solidFill>
                  <a:srgbClr val="000000"/>
                </a:solidFill>
                <a:latin typeface="Source Sans Pro" panose="020B0503030403020204" pitchFamily="34" charset="0"/>
              </a:rPr>
              <a:t>Qualifizierter Lieferant bei den namhaften deutschen</a:t>
            </a: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 Unternehmen 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542925" algn="l"/>
              </a:tabLst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im Bereich der Industrie, Medizintechnik, </a:t>
            </a:r>
            <a:b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   Kommunikationstechnik 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542925" algn="l"/>
              </a:tabLst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der Luft- und Raumfahrt und Verteidigungsindustrie 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542925" algn="l"/>
              </a:tabLst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  (Airbus, Liebherr, Northrop </a:t>
            </a:r>
            <a:r>
              <a:rPr lang="de-DE" b="1" dirty="0" err="1">
                <a:solidFill>
                  <a:schemeClr val="tx1"/>
                </a:solidFill>
                <a:latin typeface="Source Sans Pro" panose="020B0503030403020204" pitchFamily="34" charset="0"/>
              </a:rPr>
              <a:t>Grumman</a:t>
            </a: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, Rockwell Collins,</a:t>
            </a:r>
            <a:b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          Nord Micro,…) </a:t>
            </a:r>
            <a:endParaRPr lang="de-DE" b="1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endParaRPr lang="de-DE" sz="2400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endParaRPr lang="de-DE" sz="2400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endParaRPr lang="de-DE" sz="2400" dirty="0">
              <a:solidFill>
                <a:srgbClr val="000000"/>
              </a:solidFill>
              <a:latin typeface="Source Sans Pro" panose="020B0503030403020204" pitchFamily="34" charset="0"/>
              <a:cs typeface="Arial" pitchFamily="34" charset="0"/>
            </a:endParaRPr>
          </a:p>
          <a:p>
            <a:pPr marL="180975" indent="-180975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542925" algn="l"/>
              </a:tabLst>
            </a:pPr>
            <a:endParaRPr lang="de-DE" sz="24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marL="360363" lvl="1">
              <a:lnSpc>
                <a:spcPct val="80000"/>
              </a:lnSpc>
              <a:spcBef>
                <a:spcPct val="20000"/>
              </a:spcBef>
              <a:tabLst>
                <a:tab pos="542925" algn="l"/>
              </a:tabLst>
            </a:pPr>
            <a:endParaRPr lang="de-DE" dirty="0">
              <a:solidFill>
                <a:srgbClr val="0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7019" y="950713"/>
            <a:ext cx="3507820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Qualitätsmanagement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18545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Kompetenzen und Stärken</a:t>
            </a:r>
          </a:p>
        </p:txBody>
      </p:sp>
    </p:spTree>
    <p:extLst>
      <p:ext uri="{BB962C8B-B14F-4D97-AF65-F5344CB8AC3E}">
        <p14:creationId xmlns:p14="http://schemas.microsoft.com/office/powerpoint/2010/main" val="41055050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457019" y="950713"/>
            <a:ext cx="3507820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Umwelt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und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Konformität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8" name="Textfeld 3"/>
          <p:cNvSpPr txBox="1"/>
          <p:nvPr/>
        </p:nvSpPr>
        <p:spPr>
          <a:xfrm>
            <a:off x="250167" y="1942744"/>
            <a:ext cx="65357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tabLst>
                <a:tab pos="542925" algn="l"/>
              </a:tabLst>
            </a:pPr>
            <a:r>
              <a:rPr lang="de-DE" sz="2400" b="1" dirty="0">
                <a:latin typeface="Source Sans Pro" panose="020B0503030403020204" pitchFamily="34" charset="0"/>
                <a:cs typeface="Arial" pitchFamily="34" charset="0"/>
              </a:rPr>
              <a:t>Die MEV ist: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  <a:t>Mitglied im </a:t>
            </a:r>
            <a:r>
              <a:rPr lang="de-DE" sz="2000" b="1" dirty="0" err="1">
                <a:latin typeface="Source Sans Pro" panose="020B0503030403020204" pitchFamily="34" charset="0"/>
                <a:cs typeface="Arial" pitchFamily="34" charset="0"/>
              </a:rPr>
              <a:t>FBDi</a:t>
            </a:r>
            <a: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  <a:t> </a:t>
            </a:r>
            <a:b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  <a:t>(Fachverband Bauelemente Distribution)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  <a:t>Aktiv vertreten im Arbeitskreis Umwelt &amp; Compliance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  <a:t>Co-Autor des Umwelt &amp; Konformitätskompass </a:t>
            </a:r>
            <a:b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  <a:t> (Handlungshilfe für Unternehmen zu Themen:</a:t>
            </a:r>
            <a:b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  <a:t>  CE, </a:t>
            </a:r>
            <a:r>
              <a:rPr lang="de-DE" sz="2000" b="1" dirty="0" err="1">
                <a:latin typeface="Source Sans Pro" panose="020B0503030403020204" pitchFamily="34" charset="0"/>
                <a:cs typeface="Arial" pitchFamily="34" charset="0"/>
              </a:rPr>
              <a:t>RoHS</a:t>
            </a:r>
            <a: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  <a:t>/RoHS2, REACH, WEEE/WEEE2 usw.)</a:t>
            </a:r>
            <a:b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</a:br>
            <a:r>
              <a:rPr lang="de-DE" sz="2000" b="1" dirty="0">
                <a:latin typeface="Source Sans Pro" panose="020B0503030403020204" pitchFamily="34" charset="0"/>
                <a:cs typeface="Arial" pitchFamily="34" charset="0"/>
              </a:rPr>
              <a:t>	- Version 2.0 im August veröffentlicht</a:t>
            </a:r>
          </a:p>
          <a:p>
            <a:pPr lvl="0">
              <a:spcBef>
                <a:spcPct val="20000"/>
              </a:spcBef>
              <a:tabLst>
                <a:tab pos="542925" algn="l"/>
              </a:tabLst>
            </a:pPr>
            <a:r>
              <a:rPr lang="de-DE" sz="2000" b="1" dirty="0">
                <a:solidFill>
                  <a:srgbClr val="000000"/>
                </a:solidFill>
                <a:latin typeface="Source Sans Pro" panose="020B0503030403020204" pitchFamily="34" charset="0"/>
                <a:cs typeface="Arial" pitchFamily="34" charset="0"/>
              </a:rPr>
              <a:t>	</a:t>
            </a:r>
            <a:endParaRPr lang="de-DE" b="1" dirty="0">
              <a:latin typeface="Source Sans Pro" panose="020B0503030403020204" pitchFamily="34" charset="0"/>
              <a:cs typeface="Arial" pitchFamily="34" charset="0"/>
            </a:endParaRPr>
          </a:p>
        </p:txBody>
      </p:sp>
      <p:pic>
        <p:nvPicPr>
          <p:cNvPr id="9" name="Picture 2" descr="http://images.vogel.de/vogelonline/bdb/612400/612476/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915" y="1496516"/>
            <a:ext cx="2702404" cy="379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Kompetenzen und Stärken</a:t>
            </a:r>
          </a:p>
        </p:txBody>
      </p:sp>
    </p:spTree>
    <p:extLst>
      <p:ext uri="{BB962C8B-B14F-4D97-AF65-F5344CB8AC3E}">
        <p14:creationId xmlns:p14="http://schemas.microsoft.com/office/powerpoint/2010/main" val="99846458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1970" y="846017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Service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schafft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Freizeit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7" name="Freihandform 6"/>
          <p:cNvSpPr/>
          <p:nvPr/>
        </p:nvSpPr>
        <p:spPr>
          <a:xfrm>
            <a:off x="3803667" y="4344327"/>
            <a:ext cx="2101760" cy="2101760"/>
          </a:xfrm>
          <a:custGeom>
            <a:avLst/>
            <a:gdLst>
              <a:gd name="connsiteX0" fmla="*/ 0 w 2101760"/>
              <a:gd name="connsiteY0" fmla="*/ 1050880 h 2101760"/>
              <a:gd name="connsiteX1" fmla="*/ 1050880 w 2101760"/>
              <a:gd name="connsiteY1" fmla="*/ 0 h 2101760"/>
              <a:gd name="connsiteX2" fmla="*/ 2101760 w 2101760"/>
              <a:gd name="connsiteY2" fmla="*/ 1050880 h 2101760"/>
              <a:gd name="connsiteX3" fmla="*/ 1050880 w 2101760"/>
              <a:gd name="connsiteY3" fmla="*/ 2101760 h 2101760"/>
              <a:gd name="connsiteX4" fmla="*/ 0 w 2101760"/>
              <a:gd name="connsiteY4" fmla="*/ 1050880 h 210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1760" h="2101760">
                <a:moveTo>
                  <a:pt x="0" y="1050880"/>
                </a:moveTo>
                <a:cubicBezTo>
                  <a:pt x="0" y="470495"/>
                  <a:pt x="470495" y="0"/>
                  <a:pt x="1050880" y="0"/>
                </a:cubicBezTo>
                <a:cubicBezTo>
                  <a:pt x="1631265" y="0"/>
                  <a:pt x="2101760" y="470495"/>
                  <a:pt x="2101760" y="1050880"/>
                </a:cubicBezTo>
                <a:cubicBezTo>
                  <a:pt x="2101760" y="1631265"/>
                  <a:pt x="1631265" y="2101760"/>
                  <a:pt x="1050880" y="2101760"/>
                </a:cubicBezTo>
                <a:cubicBezTo>
                  <a:pt x="470495" y="2101760"/>
                  <a:pt x="0" y="1631265"/>
                  <a:pt x="0" y="1050880"/>
                </a:cubicBezTo>
                <a:close/>
              </a:path>
            </a:pathLst>
          </a:custGeom>
          <a:solidFill>
            <a:srgbClr val="009999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4466" tIns="334466" rIns="334466" bIns="334466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100" b="1" kern="1200" dirty="0">
                <a:latin typeface="Source Sans Pro" panose="020B0503030403020204" pitchFamily="34" charset="0"/>
                <a:cs typeface="Arial" pitchFamily="34" charset="0"/>
              </a:rPr>
              <a:t>Engineering </a:t>
            </a:r>
            <a:br>
              <a:rPr lang="de-DE" sz="2100" b="1" kern="1200" dirty="0">
                <a:latin typeface="Source Sans Pro" panose="020B0503030403020204" pitchFamily="34" charset="0"/>
                <a:cs typeface="Arial" pitchFamily="34" charset="0"/>
              </a:rPr>
            </a:br>
            <a:r>
              <a:rPr lang="de-DE" sz="2100" b="1" kern="1200" dirty="0">
                <a:latin typeface="Source Sans Pro" panose="020B0503030403020204" pitchFamily="34" charset="0"/>
                <a:cs typeface="Arial" pitchFamily="34" charset="0"/>
              </a:rPr>
              <a:t>Services</a:t>
            </a:r>
          </a:p>
        </p:txBody>
      </p:sp>
      <p:sp>
        <p:nvSpPr>
          <p:cNvPr id="8" name="Freihandform 7"/>
          <p:cNvSpPr/>
          <p:nvPr/>
        </p:nvSpPr>
        <p:spPr>
          <a:xfrm rot="16200000">
            <a:off x="4433413" y="3597209"/>
            <a:ext cx="860328" cy="686658"/>
          </a:xfrm>
          <a:custGeom>
            <a:avLst/>
            <a:gdLst>
              <a:gd name="connsiteX0" fmla="*/ 0 w 860328"/>
              <a:gd name="connsiteY0" fmla="*/ 330370 h 660739"/>
              <a:gd name="connsiteX1" fmla="*/ 330370 w 860328"/>
              <a:gd name="connsiteY1" fmla="*/ 0 h 660739"/>
              <a:gd name="connsiteX2" fmla="*/ 330370 w 860328"/>
              <a:gd name="connsiteY2" fmla="*/ 165185 h 660739"/>
              <a:gd name="connsiteX3" fmla="*/ 529959 w 860328"/>
              <a:gd name="connsiteY3" fmla="*/ 165185 h 660739"/>
              <a:gd name="connsiteX4" fmla="*/ 529959 w 860328"/>
              <a:gd name="connsiteY4" fmla="*/ 0 h 660739"/>
              <a:gd name="connsiteX5" fmla="*/ 860328 w 860328"/>
              <a:gd name="connsiteY5" fmla="*/ 330370 h 660739"/>
              <a:gd name="connsiteX6" fmla="*/ 529959 w 860328"/>
              <a:gd name="connsiteY6" fmla="*/ 660739 h 660739"/>
              <a:gd name="connsiteX7" fmla="*/ 529959 w 860328"/>
              <a:gd name="connsiteY7" fmla="*/ 495554 h 660739"/>
              <a:gd name="connsiteX8" fmla="*/ 330370 w 860328"/>
              <a:gd name="connsiteY8" fmla="*/ 495554 h 660739"/>
              <a:gd name="connsiteX9" fmla="*/ 330370 w 860328"/>
              <a:gd name="connsiteY9" fmla="*/ 660739 h 660739"/>
              <a:gd name="connsiteX10" fmla="*/ 0 w 860328"/>
              <a:gd name="connsiteY10" fmla="*/ 330370 h 660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0328" h="660739">
                <a:moveTo>
                  <a:pt x="0" y="330370"/>
                </a:moveTo>
                <a:lnTo>
                  <a:pt x="330370" y="0"/>
                </a:lnTo>
                <a:lnTo>
                  <a:pt x="330370" y="165185"/>
                </a:lnTo>
                <a:lnTo>
                  <a:pt x="529959" y="165185"/>
                </a:lnTo>
                <a:lnTo>
                  <a:pt x="529959" y="0"/>
                </a:lnTo>
                <a:lnTo>
                  <a:pt x="860328" y="330370"/>
                </a:lnTo>
                <a:lnTo>
                  <a:pt x="529959" y="660739"/>
                </a:lnTo>
                <a:lnTo>
                  <a:pt x="529959" y="495554"/>
                </a:lnTo>
                <a:lnTo>
                  <a:pt x="330370" y="495554"/>
                </a:lnTo>
                <a:lnTo>
                  <a:pt x="330370" y="660739"/>
                </a:lnTo>
                <a:lnTo>
                  <a:pt x="0" y="33037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184" tIns="165184" rIns="165185" bIns="165185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4800" b="1" kern="12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 </a:t>
            </a:r>
          </a:p>
        </p:txBody>
      </p:sp>
      <p:sp>
        <p:nvSpPr>
          <p:cNvPr id="9" name="Freihandform 8"/>
          <p:cNvSpPr/>
          <p:nvPr/>
        </p:nvSpPr>
        <p:spPr>
          <a:xfrm>
            <a:off x="3795716" y="1399336"/>
            <a:ext cx="2101760" cy="2101760"/>
          </a:xfrm>
          <a:custGeom>
            <a:avLst/>
            <a:gdLst>
              <a:gd name="connsiteX0" fmla="*/ 0 w 2101760"/>
              <a:gd name="connsiteY0" fmla="*/ 1050880 h 2101760"/>
              <a:gd name="connsiteX1" fmla="*/ 1050880 w 2101760"/>
              <a:gd name="connsiteY1" fmla="*/ 0 h 2101760"/>
              <a:gd name="connsiteX2" fmla="*/ 2101760 w 2101760"/>
              <a:gd name="connsiteY2" fmla="*/ 1050880 h 2101760"/>
              <a:gd name="connsiteX3" fmla="*/ 1050880 w 2101760"/>
              <a:gd name="connsiteY3" fmla="*/ 2101760 h 2101760"/>
              <a:gd name="connsiteX4" fmla="*/ 0 w 2101760"/>
              <a:gd name="connsiteY4" fmla="*/ 1050880 h 210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1760" h="2101760">
                <a:moveTo>
                  <a:pt x="0" y="1050880"/>
                </a:moveTo>
                <a:cubicBezTo>
                  <a:pt x="0" y="470495"/>
                  <a:pt x="470495" y="0"/>
                  <a:pt x="1050880" y="0"/>
                </a:cubicBezTo>
                <a:cubicBezTo>
                  <a:pt x="1631265" y="0"/>
                  <a:pt x="2101760" y="470495"/>
                  <a:pt x="2101760" y="1050880"/>
                </a:cubicBezTo>
                <a:cubicBezTo>
                  <a:pt x="2101760" y="1631265"/>
                  <a:pt x="1631265" y="2101760"/>
                  <a:pt x="1050880" y="2101760"/>
                </a:cubicBezTo>
                <a:cubicBezTo>
                  <a:pt x="470495" y="2101760"/>
                  <a:pt x="0" y="1631265"/>
                  <a:pt x="0" y="1050880"/>
                </a:cubicBezTo>
                <a:close/>
              </a:path>
            </a:pathLst>
          </a:custGeom>
          <a:solidFill>
            <a:srgbClr val="009999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4466" tIns="334466" rIns="334466" bIns="334466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100" b="1" kern="1200" dirty="0">
                <a:latin typeface="Source Sans Pro" panose="020B0503030403020204" pitchFamily="34" charset="0"/>
                <a:cs typeface="Arial" pitchFamily="34" charset="0"/>
              </a:rPr>
              <a:t>Franchise</a:t>
            </a:r>
            <a:br>
              <a:rPr lang="de-DE" sz="2100" b="1" kern="1200" dirty="0">
                <a:latin typeface="Source Sans Pro" panose="020B0503030403020204" pitchFamily="34" charset="0"/>
                <a:cs typeface="Arial" pitchFamily="34" charset="0"/>
              </a:rPr>
            </a:br>
            <a:r>
              <a:rPr lang="de-DE" sz="2100" b="1" kern="1200" dirty="0">
                <a:latin typeface="Source Sans Pro" panose="020B0503030403020204" pitchFamily="34" charset="0"/>
                <a:cs typeface="Arial" pitchFamily="34" charset="0"/>
              </a:rPr>
              <a:t>Distribution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661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 Service Konzept</a:t>
            </a:r>
          </a:p>
        </p:txBody>
      </p:sp>
    </p:spTree>
    <p:extLst>
      <p:ext uri="{BB962C8B-B14F-4D97-AF65-F5344CB8AC3E}">
        <p14:creationId xmlns:p14="http://schemas.microsoft.com/office/powerpoint/2010/main" val="3983551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0" y="7990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" panose="020B0503030403020204" pitchFamily="34" charset="0"/>
              </a:rPr>
              <a:t>Franchise Partner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C2EFF73-A6B5-424C-BD83-B0ABCCC9F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28" y="1696720"/>
            <a:ext cx="8777699" cy="376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43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8" y="1267276"/>
            <a:ext cx="9719367" cy="5467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5108" name="Text Box 4"/>
          <p:cNvSpPr txBox="1">
            <a:spLocks noChangeArrowheads="1"/>
          </p:cNvSpPr>
          <p:nvPr/>
        </p:nvSpPr>
        <p:spPr bwMode="auto">
          <a:xfrm>
            <a:off x="4460904" y="2392589"/>
            <a:ext cx="703395" cy="26161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de-DE" sz="11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38 %</a:t>
            </a:r>
          </a:p>
        </p:txBody>
      </p:sp>
      <p:sp>
        <p:nvSpPr>
          <p:cNvPr id="815110" name="Text Box 6"/>
          <p:cNvSpPr txBox="1">
            <a:spLocks noChangeArrowheads="1"/>
          </p:cNvSpPr>
          <p:nvPr/>
        </p:nvSpPr>
        <p:spPr bwMode="auto">
          <a:xfrm>
            <a:off x="3226849" y="3328049"/>
            <a:ext cx="703395" cy="26161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de-DE" sz="11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2 %</a:t>
            </a:r>
          </a:p>
        </p:txBody>
      </p:sp>
      <p:sp>
        <p:nvSpPr>
          <p:cNvPr id="815111" name="Text Box 7"/>
          <p:cNvSpPr txBox="1">
            <a:spLocks noChangeArrowheads="1"/>
          </p:cNvSpPr>
          <p:nvPr/>
        </p:nvSpPr>
        <p:spPr bwMode="auto">
          <a:xfrm>
            <a:off x="2048341" y="4244204"/>
            <a:ext cx="703395" cy="26035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de-DE" sz="11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11 %</a:t>
            </a:r>
          </a:p>
        </p:txBody>
      </p:sp>
      <p:sp>
        <p:nvSpPr>
          <p:cNvPr id="815112" name="Text Box 8"/>
          <p:cNvSpPr txBox="1">
            <a:spLocks noChangeArrowheads="1"/>
          </p:cNvSpPr>
          <p:nvPr/>
        </p:nvSpPr>
        <p:spPr bwMode="auto">
          <a:xfrm>
            <a:off x="5698175" y="3328049"/>
            <a:ext cx="703395" cy="26035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de-DE" sz="11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8 %</a:t>
            </a:r>
          </a:p>
        </p:txBody>
      </p:sp>
      <p:sp>
        <p:nvSpPr>
          <p:cNvPr id="815113" name="Text Box 9"/>
          <p:cNvSpPr txBox="1">
            <a:spLocks noChangeArrowheads="1"/>
          </p:cNvSpPr>
          <p:nvPr/>
        </p:nvSpPr>
        <p:spPr bwMode="auto">
          <a:xfrm>
            <a:off x="6917368" y="4202074"/>
            <a:ext cx="703395" cy="26035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de-DE" sz="11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8 %</a:t>
            </a:r>
          </a:p>
        </p:txBody>
      </p:sp>
      <p:sp>
        <p:nvSpPr>
          <p:cNvPr id="815114" name="Text Box 10"/>
          <p:cNvSpPr txBox="1">
            <a:spLocks noChangeArrowheads="1"/>
          </p:cNvSpPr>
          <p:nvPr/>
        </p:nvSpPr>
        <p:spPr bwMode="auto">
          <a:xfrm>
            <a:off x="5650469" y="5085302"/>
            <a:ext cx="703395" cy="26161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de-DE" sz="11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13 %</a:t>
            </a:r>
          </a:p>
        </p:txBody>
      </p:sp>
      <p:sp>
        <p:nvSpPr>
          <p:cNvPr id="815115" name="Text Box 11"/>
          <p:cNvSpPr txBox="1">
            <a:spLocks noChangeArrowheads="1"/>
          </p:cNvSpPr>
          <p:nvPr/>
        </p:nvSpPr>
        <p:spPr bwMode="auto">
          <a:xfrm>
            <a:off x="4460904" y="6063229"/>
            <a:ext cx="703395" cy="26035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de-DE" sz="11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8 %</a:t>
            </a:r>
          </a:p>
        </p:txBody>
      </p:sp>
      <p:sp>
        <p:nvSpPr>
          <p:cNvPr id="815117" name="Text Box 13"/>
          <p:cNvSpPr txBox="1">
            <a:spLocks noChangeArrowheads="1"/>
          </p:cNvSpPr>
          <p:nvPr/>
        </p:nvSpPr>
        <p:spPr bwMode="auto">
          <a:xfrm>
            <a:off x="3226849" y="5195888"/>
            <a:ext cx="703395" cy="26161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/>
            <a:r>
              <a:rPr lang="de-DE" sz="11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12 %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434813" y="949380"/>
            <a:ext cx="3930453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Aufteilung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basierend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auf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Umsätzen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23808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</p:spTree>
    <p:extLst>
      <p:ext uri="{BB962C8B-B14F-4D97-AF65-F5344CB8AC3E}">
        <p14:creationId xmlns:p14="http://schemas.microsoft.com/office/powerpoint/2010/main" val="10676542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5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5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5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1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1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1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8" grpId="0" animBg="1"/>
      <p:bldP spid="815110" grpId="0" animBg="1"/>
      <p:bldP spid="815111" grpId="0" animBg="1"/>
      <p:bldP spid="815112" grpId="0" animBg="1"/>
      <p:bldP spid="815113" grpId="0" animBg="1"/>
      <p:bldP spid="815114" grpId="0" animBg="1"/>
      <p:bldP spid="815115" grpId="0" animBg="1"/>
      <p:bldP spid="8151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CE932C3-9E4C-AA41-A94D-D116A4E20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57" y="1346584"/>
            <a:ext cx="8471535" cy="4652295"/>
          </a:xfrm>
          <a:prstGeom prst="rect">
            <a:avLst/>
          </a:prstGeom>
        </p:spPr>
      </p:pic>
      <p:sp>
        <p:nvSpPr>
          <p:cNvPr id="7" name="Text Box 10">
            <a:extLst>
              <a:ext uri="{FF2B5EF4-FFF2-40B4-BE49-F238E27FC236}">
                <a16:creationId xmlns:a16="http://schemas.microsoft.com/office/drawing/2014/main" id="{ADAC7E2C-9834-1E4E-971D-D66A297B2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1239" y="2901047"/>
            <a:ext cx="217399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Power</a:t>
            </a:r>
            <a:b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</a:br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Management </a:t>
            </a:r>
            <a:b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</a:br>
            <a:r>
              <a:rPr lang="de-DE" sz="2800" b="1" i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aktiv</a:t>
            </a:r>
          </a:p>
        </p:txBody>
      </p:sp>
    </p:spTree>
    <p:extLst>
      <p:ext uri="{BB962C8B-B14F-4D97-AF65-F5344CB8AC3E}">
        <p14:creationId xmlns:p14="http://schemas.microsoft.com/office/powerpoint/2010/main" val="2299500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740F8D-D324-F14A-A5DF-F6633AFDE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12" y="1037690"/>
            <a:ext cx="8254094" cy="4877712"/>
          </a:xfrm>
          <a:prstGeom prst="rect">
            <a:avLst/>
          </a:prstGeom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E9BBE380-6F14-7C4E-BF9A-36B65338B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1239" y="2901047"/>
            <a:ext cx="217399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Power</a:t>
            </a:r>
            <a:b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</a:br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Management </a:t>
            </a:r>
            <a:b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</a:br>
            <a:r>
              <a:rPr lang="de-DE" sz="2800" b="1" i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passiv</a:t>
            </a:r>
          </a:p>
        </p:txBody>
      </p:sp>
    </p:spTree>
    <p:extLst>
      <p:ext uri="{BB962C8B-B14F-4D97-AF65-F5344CB8AC3E}">
        <p14:creationId xmlns:p14="http://schemas.microsoft.com/office/powerpoint/2010/main" val="1649229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799B4B2-B053-C141-9CFB-3D3A6D2C2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02" y="1343367"/>
            <a:ext cx="8119905" cy="4358789"/>
          </a:xfrm>
          <a:prstGeom prst="rect">
            <a:avLst/>
          </a:prstGeom>
        </p:spPr>
      </p:pic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317249" y="3239010"/>
            <a:ext cx="127150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Motion</a:t>
            </a:r>
            <a:b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</a:br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286801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E8A2C62-CAB0-7444-95DD-388A5FDAC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544" y="1421964"/>
            <a:ext cx="7720811" cy="4261181"/>
          </a:xfrm>
          <a:prstGeom prst="rect">
            <a:avLst/>
          </a:prstGeom>
        </p:spPr>
      </p:pic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797876" y="3299392"/>
            <a:ext cx="231024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RF </a:t>
            </a:r>
            <a:r>
              <a:rPr lang="de-DE" sz="2800" b="1" dirty="0" err="1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Microwave</a:t>
            </a:r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/</a:t>
            </a:r>
            <a:b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</a:br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Wireless</a:t>
            </a:r>
          </a:p>
        </p:txBody>
      </p:sp>
    </p:spTree>
    <p:extLst>
      <p:ext uri="{BB962C8B-B14F-4D97-AF65-F5344CB8AC3E}">
        <p14:creationId xmlns:p14="http://schemas.microsoft.com/office/powerpoint/2010/main" val="353250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B33D4F0-5944-EB45-BB79-AAF77BD97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78" y="1545094"/>
            <a:ext cx="7915896" cy="4290627"/>
          </a:xfrm>
          <a:prstGeom prst="rect">
            <a:avLst/>
          </a:prstGeom>
        </p:spPr>
      </p:pic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956574" y="3273514"/>
            <a:ext cx="199285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Networking/</a:t>
            </a:r>
            <a:b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</a:br>
            <a:r>
              <a:rPr lang="de-DE" sz="2800" b="1" dirty="0" err="1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Datacom</a:t>
            </a:r>
            <a:endParaRPr lang="de-DE" sz="2800" b="1" dirty="0">
              <a:solidFill>
                <a:schemeClr val="bg1">
                  <a:lumMod val="50000"/>
                </a:schemeClr>
              </a:solidFill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557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175A7B5D-7AF2-9B42-BD25-C955D9B5F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72" y="1637582"/>
            <a:ext cx="7476618" cy="4230107"/>
          </a:xfrm>
          <a:prstGeom prst="rect">
            <a:avLst/>
          </a:prstGeom>
        </p:spPr>
      </p:pic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295609" y="3491026"/>
            <a:ext cx="13147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Storage</a:t>
            </a:r>
          </a:p>
        </p:txBody>
      </p:sp>
    </p:spTree>
    <p:extLst>
      <p:ext uri="{BB962C8B-B14F-4D97-AF65-F5344CB8AC3E}">
        <p14:creationId xmlns:p14="http://schemas.microsoft.com/office/powerpoint/2010/main" val="2281407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4DFB8AA-B071-BF48-B8B8-D1FCB7078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2" y="1477441"/>
            <a:ext cx="7952197" cy="4550389"/>
          </a:xfrm>
          <a:prstGeom prst="rect">
            <a:avLst/>
          </a:prstGeom>
        </p:spPr>
      </p:pic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287593" y="3491026"/>
            <a:ext cx="13308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Sensors</a:t>
            </a:r>
          </a:p>
        </p:txBody>
      </p:sp>
    </p:spTree>
    <p:extLst>
      <p:ext uri="{BB962C8B-B14F-4D97-AF65-F5344CB8AC3E}">
        <p14:creationId xmlns:p14="http://schemas.microsoft.com/office/powerpoint/2010/main" val="2075157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CBB92A8-9EDF-D545-AC84-7C75C9BFB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34" y="1522395"/>
            <a:ext cx="7883294" cy="4304975"/>
          </a:xfrm>
          <a:prstGeom prst="rect">
            <a:avLst/>
          </a:prstGeom>
        </p:spPr>
      </p:pic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633568" y="3275583"/>
            <a:ext cx="263886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sz="2800" b="1" dirty="0" err="1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Optoelectronics</a:t>
            </a:r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/</a:t>
            </a:r>
            <a:b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</a:br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Displays</a:t>
            </a:r>
          </a:p>
        </p:txBody>
      </p:sp>
    </p:spTree>
    <p:extLst>
      <p:ext uri="{BB962C8B-B14F-4D97-AF65-F5344CB8AC3E}">
        <p14:creationId xmlns:p14="http://schemas.microsoft.com/office/powerpoint/2010/main" val="3484834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AC32382-0D5A-4148-8BB3-E97C77E3F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17" y="1458931"/>
            <a:ext cx="8353764" cy="4271811"/>
          </a:xfrm>
          <a:prstGeom prst="rect">
            <a:avLst/>
          </a:prstGeom>
        </p:spPr>
      </p:pic>
      <p:sp>
        <p:nvSpPr>
          <p:cNvPr id="4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Technische Kompetenzen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070387" y="3275583"/>
            <a:ext cx="176522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Signal</a:t>
            </a:r>
            <a:b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</a:br>
            <a:r>
              <a:rPr lang="de-DE" sz="2800" b="1" dirty="0">
                <a:solidFill>
                  <a:schemeClr val="bg1">
                    <a:lumMod val="50000"/>
                  </a:schemeClr>
                </a:solidFill>
                <a:latin typeface="Source Sans Pro Light" panose="020B0403030403020204" pitchFamily="34" charset="0"/>
              </a:rPr>
              <a:t>Processing</a:t>
            </a:r>
          </a:p>
        </p:txBody>
      </p:sp>
    </p:spTree>
    <p:extLst>
      <p:ext uri="{BB962C8B-B14F-4D97-AF65-F5344CB8AC3E}">
        <p14:creationId xmlns:p14="http://schemas.microsoft.com/office/powerpoint/2010/main" val="1367275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342635084"/>
              </p:ext>
            </p:extLst>
          </p:nvPr>
        </p:nvGraphicFramePr>
        <p:xfrm>
          <a:off x="571044" y="1370541"/>
          <a:ext cx="8754386" cy="5228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5182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" panose="020B0503030403020204" pitchFamily="34" charset="0"/>
              </a:rPr>
              <a:t>Marktsegmente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57016" y="845857"/>
            <a:ext cx="3741273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Aufteilung</a:t>
            </a:r>
            <a:r>
              <a:rPr lang="en-US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basierend</a:t>
            </a:r>
            <a:r>
              <a:rPr lang="en-US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auf </a:t>
            </a:r>
            <a:r>
              <a:rPr lang="en-US" sz="14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Umsätzen</a:t>
            </a:r>
            <a:r>
              <a:rPr lang="en-US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324785809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1970" y="846017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Service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schafft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Freizeit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500153212"/>
              </p:ext>
            </p:extLst>
          </p:nvPr>
        </p:nvGraphicFramePr>
        <p:xfrm>
          <a:off x="1372393" y="1396999"/>
          <a:ext cx="7285038" cy="4803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3106140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1970" y="846017"/>
            <a:ext cx="233303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Was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ist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Logistik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715433" y="1798638"/>
            <a:ext cx="8461375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2400" b="1" dirty="0">
                <a:latin typeface="Source Sans Pro" panose="020B0503030403020204" pitchFamily="34" charset="0"/>
                <a:cs typeface="Arial" pitchFamily="34" charset="0"/>
              </a:rPr>
              <a:t>Laut Wikipedia (Ältere Version):</a:t>
            </a:r>
          </a:p>
          <a:p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Eine mögliche Definition des Begriffs Logistik ist die der Anwendung der sechs </a:t>
            </a:r>
            <a:r>
              <a:rPr lang="de-DE" b="1" i="1" dirty="0">
                <a:latin typeface="Source Sans Pro" panose="020B0503030403020204" pitchFamily="34" charset="0"/>
                <a:cs typeface="Arial" pitchFamily="34" charset="0"/>
              </a:rPr>
              <a:t>R</a:t>
            </a: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: </a:t>
            </a:r>
            <a:br>
              <a:rPr lang="de-DE" b="1" dirty="0">
                <a:latin typeface="Source Sans Pro" panose="020B0503030403020204" pitchFamily="34" charset="0"/>
                <a:cs typeface="Arial" pitchFamily="34" charset="0"/>
              </a:rPr>
            </a:b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Die </a:t>
            </a:r>
            <a:r>
              <a:rPr lang="de-DE" b="1" dirty="0">
                <a:solidFill>
                  <a:srgbClr val="800080"/>
                </a:solidFill>
                <a:latin typeface="Source Sans Pro" panose="020B0503030403020204" pitchFamily="34" charset="0"/>
                <a:cs typeface="Arial" pitchFamily="34" charset="0"/>
              </a:rPr>
              <a:t>richtige Menge</a:t>
            </a: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 der </a:t>
            </a:r>
            <a:r>
              <a:rPr lang="de-DE" b="1" dirty="0">
                <a:solidFill>
                  <a:srgbClr val="800080"/>
                </a:solidFill>
                <a:latin typeface="Source Sans Pro" panose="020B0503030403020204" pitchFamily="34" charset="0"/>
                <a:cs typeface="Arial" pitchFamily="34" charset="0"/>
              </a:rPr>
              <a:t>richtigen Güter</a:t>
            </a: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 zur </a:t>
            </a:r>
            <a:r>
              <a:rPr lang="de-DE" b="1" dirty="0">
                <a:solidFill>
                  <a:srgbClr val="800080"/>
                </a:solidFill>
                <a:latin typeface="Source Sans Pro" panose="020B0503030403020204" pitchFamily="34" charset="0"/>
                <a:cs typeface="Arial" pitchFamily="34" charset="0"/>
              </a:rPr>
              <a:t>richtigen Zeit</a:t>
            </a: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 in der </a:t>
            </a:r>
            <a:r>
              <a:rPr lang="de-DE" b="1" dirty="0">
                <a:solidFill>
                  <a:srgbClr val="800080"/>
                </a:solidFill>
                <a:latin typeface="Source Sans Pro" panose="020B0503030403020204" pitchFamily="34" charset="0"/>
                <a:cs typeface="Arial" pitchFamily="34" charset="0"/>
              </a:rPr>
              <a:t>richtigen Qualität</a:t>
            </a: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 zu den </a:t>
            </a:r>
            <a:r>
              <a:rPr lang="de-DE" b="1" dirty="0">
                <a:solidFill>
                  <a:srgbClr val="800080"/>
                </a:solidFill>
                <a:latin typeface="Source Sans Pro" panose="020B0503030403020204" pitchFamily="34" charset="0"/>
                <a:cs typeface="Arial" pitchFamily="34" charset="0"/>
              </a:rPr>
              <a:t>richtigen Kosten</a:t>
            </a: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 am </a:t>
            </a:r>
            <a:r>
              <a:rPr lang="de-DE" b="1" dirty="0">
                <a:solidFill>
                  <a:srgbClr val="800080"/>
                </a:solidFill>
                <a:latin typeface="Source Sans Pro" panose="020B0503030403020204" pitchFamily="34" charset="0"/>
                <a:cs typeface="Arial" pitchFamily="34" charset="0"/>
              </a:rPr>
              <a:t>richtigen Ort</a:t>
            </a: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. </a:t>
            </a:r>
            <a:br>
              <a:rPr lang="de-DE" b="1" dirty="0">
                <a:latin typeface="Source Sans Pro" panose="020B0503030403020204" pitchFamily="34" charset="0"/>
                <a:cs typeface="Arial" pitchFamily="34" charset="0"/>
              </a:rPr>
            </a:b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Häufig wird auch noch ein siebtes R in diese Aufzählung mit aufgenommen: mit der </a:t>
            </a:r>
            <a:r>
              <a:rPr lang="de-DE" b="1" dirty="0">
                <a:solidFill>
                  <a:srgbClr val="800080"/>
                </a:solidFill>
                <a:latin typeface="Source Sans Pro" panose="020B0503030403020204" pitchFamily="34" charset="0"/>
                <a:cs typeface="Arial" pitchFamily="34" charset="0"/>
              </a:rPr>
              <a:t>richtigen Information</a:t>
            </a: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 für alle Beteiligten. Insbesondere in der bedarfsorientierten ("just in time") Fertigung, wie sie heute üblich ist, spielt die Informationsbearbeitung eine große Rolle. Oft kommt noch ein achtes R dazu ( im </a:t>
            </a:r>
            <a:r>
              <a:rPr lang="de-DE" b="1" dirty="0">
                <a:solidFill>
                  <a:srgbClr val="800080"/>
                </a:solidFill>
                <a:latin typeface="Source Sans Pro" panose="020B0503030403020204" pitchFamily="34" charset="0"/>
                <a:cs typeface="Arial" pitchFamily="34" charset="0"/>
              </a:rPr>
              <a:t>richtigen Behälter</a:t>
            </a:r>
            <a:r>
              <a:rPr lang="de-DE" b="1" dirty="0">
                <a:latin typeface="Source Sans Pro" panose="020B0503030403020204" pitchFamily="34" charset="0"/>
                <a:cs typeface="Arial" pitchFamily="34" charset="0"/>
              </a:rPr>
              <a:t> ).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35165670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901849" y="1982789"/>
            <a:ext cx="7735830" cy="4481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Ausrichtung auf die Kundenanforderungen und </a:t>
            </a:r>
            <a:b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 Kundenbedürfnisse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Optimierung des logistischen Gesamtprozesses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Gewährleistung eines störungsfreien Material- und</a:t>
            </a:r>
            <a:b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 Informationsflusses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Optimierung der Transport- und Lagervorgänge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Einsparung von Ressourcen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Kostenoptimierung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Qualitätssicherung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45897" y="964347"/>
            <a:ext cx="3490321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Das 9. “R”: Der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richtige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Partner -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269784" y="954084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33CCCC"/>
                </a:solidFill>
                <a:latin typeface="Source Sans Pro" panose="020B0503030403020204" pitchFamily="34" charset="0"/>
                <a:cs typeface="Arial" pitchFamily="34" charset="0"/>
              </a:rPr>
              <a:t>- Das MEV </a:t>
            </a:r>
            <a:r>
              <a:rPr lang="en-US" sz="1400" b="1" dirty="0" err="1">
                <a:solidFill>
                  <a:srgbClr val="33CCCC"/>
                </a:solidFill>
                <a:latin typeface="Source Sans Pro" panose="020B0503030403020204" pitchFamily="34" charset="0"/>
                <a:cs typeface="Arial" pitchFamily="34" charset="0"/>
              </a:rPr>
              <a:t>Konzept</a:t>
            </a:r>
            <a:r>
              <a:rPr lang="en-US" sz="1400" b="1" dirty="0">
                <a:solidFill>
                  <a:srgbClr val="33CCCC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6281874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1970" y="846017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Service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schafft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Freizeit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398934340"/>
              </p:ext>
            </p:extLst>
          </p:nvPr>
        </p:nvGraphicFramePr>
        <p:xfrm>
          <a:off x="1372393" y="1396999"/>
          <a:ext cx="7285038" cy="4803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9549169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267412" y="1382915"/>
            <a:ext cx="9367294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Management des  magischen Dreiecks (Kunde, Hersteller, MEV)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 Vertragsgestaltung/-verhandlung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 Preisverhandlung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Reduzierung der Lieferanten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Einführung von Alternativprodukten bzw. -lösungen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Sicherung der Produktion mit JIT-Lieferungen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Optimierung der Kosten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Verringerung des Risikos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Zwang zur optimalen Planung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Qualitätsmanagement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„Service schafft Freizeit“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304ED0"/>
              </a:buClr>
              <a:buFont typeface="Wingdings" pitchFamily="2" charset="2"/>
              <a:buNone/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304ED0"/>
              </a:buClr>
              <a:buFont typeface="Wingdings" pitchFamily="2" charset="2"/>
              <a:buNone/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304ED0"/>
              </a:buClr>
              <a:buFont typeface="Wingdings" pitchFamily="2" charset="2"/>
              <a:buNone/>
            </a:pPr>
            <a:endParaRPr lang="de-DE" sz="3200" b="1" dirty="0">
              <a:solidFill>
                <a:schemeClr val="bg2"/>
              </a:solidFill>
              <a:latin typeface="Source Sans Pro" panose="020B0503030403020204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304ED0"/>
              </a:buClr>
              <a:buFont typeface="Wingdings" pitchFamily="2" charset="2"/>
              <a:buNone/>
            </a:pPr>
            <a:endParaRPr lang="de-DE" sz="3200" b="1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C – Teile Management</a:t>
            </a:r>
          </a:p>
        </p:txBody>
      </p:sp>
    </p:spTree>
    <p:extLst>
      <p:ext uri="{BB962C8B-B14F-4D97-AF65-F5344CB8AC3E}">
        <p14:creationId xmlns:p14="http://schemas.microsoft.com/office/powerpoint/2010/main" val="2110623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2526374" y="2003108"/>
            <a:ext cx="2001838" cy="408623"/>
          </a:xfrm>
          <a:prstGeom prst="roundRect">
            <a:avLst>
              <a:gd name="adj" fmla="val 16667"/>
            </a:avLst>
          </a:prstGeom>
          <a:solidFill>
            <a:srgbClr val="920092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46760" y="1952626"/>
            <a:ext cx="173355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</a:rPr>
              <a:t>Kunde</a:t>
            </a:r>
            <a:endParaRPr kumimoji="0" lang="de-DE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750983" y="3441383"/>
            <a:ext cx="2001838" cy="408623"/>
          </a:xfrm>
          <a:prstGeom prst="roundRect">
            <a:avLst>
              <a:gd name="adj" fmla="val 16667"/>
            </a:avLst>
          </a:prstGeom>
          <a:solidFill>
            <a:srgbClr val="80808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62771" y="3379788"/>
            <a:ext cx="1723231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</a:rPr>
              <a:t>Hersteller</a:t>
            </a:r>
            <a:endParaRPr kumimoji="0" lang="de-DE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2536693" y="4989196"/>
            <a:ext cx="2001838" cy="408623"/>
          </a:xfrm>
          <a:prstGeom prst="roundRect">
            <a:avLst>
              <a:gd name="adj" fmla="val 16667"/>
            </a:avLst>
          </a:prstGeom>
          <a:solidFill>
            <a:srgbClr val="2AC0B2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658798" y="4927601"/>
            <a:ext cx="173355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</a:rPr>
              <a:t>MEV</a:t>
            </a:r>
            <a:endParaRPr kumimoji="0" lang="de-DE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4507575" y="4152900"/>
            <a:ext cx="1282965" cy="549275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4516173" y="2659064"/>
            <a:ext cx="1274366" cy="477837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3639079" y="2779714"/>
            <a:ext cx="1720" cy="1843087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5" name="Rectangle 12"/>
          <p:cNvSpPr txBox="1">
            <a:spLocks noChangeArrowheads="1"/>
          </p:cNvSpPr>
          <p:nvPr/>
        </p:nvSpPr>
        <p:spPr bwMode="auto">
          <a:xfrm>
            <a:off x="4910006" y="2039939"/>
            <a:ext cx="2992438" cy="8397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ource Sans Pro" panose="020B0503030403020204" pitchFamily="34" charset="0"/>
              </a:rPr>
              <a:t>Preisverhandlungen</a:t>
            </a:r>
            <a:br>
              <a: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r>
              <a: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ource Sans Pro" panose="020B0503030403020204" pitchFamily="34" charset="0"/>
              </a:rPr>
              <a:t>möglichst incl.</a:t>
            </a:r>
            <a:br>
              <a: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ource Sans Pro" panose="020B0503030403020204" pitchFamily="34" charset="0"/>
              </a:rPr>
            </a:br>
            <a:r>
              <a: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ource Sans Pro" panose="020B0503030403020204" pitchFamily="34" charset="0"/>
              </a:rPr>
              <a:t>Zuschlag für Logistik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5413904" y="4556125"/>
            <a:ext cx="2992438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ource Sans Pro" panose="020B0503030403020204" pitchFamily="34" charset="0"/>
              </a:rPr>
              <a:t>Preisverhandlung direkt mit dem Hersteller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810022" y="3106739"/>
            <a:ext cx="2455863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ource Sans Pro" panose="020B0503030403020204" pitchFamily="34" charset="0"/>
              </a:rPr>
              <a:t>Preis incl. Zuschlag für die Dienstleistung</a:t>
            </a: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V="1">
            <a:off x="4741466" y="4368801"/>
            <a:ext cx="1282965" cy="54927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235046" y="5105400"/>
            <a:ext cx="2992438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1600">
                <a:solidFill>
                  <a:srgbClr val="FF0066"/>
                </a:solidFill>
                <a:latin typeface="Source Sans Pro" panose="020B0503030403020204" pitchFamily="34" charset="0"/>
              </a:rPr>
              <a:t>Lieferungen nach den</a:t>
            </a:r>
            <a:br>
              <a:rPr lang="de-DE" sz="1600">
                <a:solidFill>
                  <a:srgbClr val="FF0066"/>
                </a:solidFill>
                <a:latin typeface="Source Sans Pro" panose="020B0503030403020204" pitchFamily="34" charset="0"/>
              </a:rPr>
            </a:br>
            <a:r>
              <a:rPr lang="de-DE" sz="1600">
                <a:solidFill>
                  <a:srgbClr val="FF0066"/>
                </a:solidFill>
                <a:latin typeface="Source Sans Pro" panose="020B0503030403020204" pitchFamily="34" charset="0"/>
              </a:rPr>
              <a:t>Vorgaben von Rahmenaufträgen</a:t>
            </a: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3367352" y="2786063"/>
            <a:ext cx="1720" cy="1843087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806583" y="3694114"/>
            <a:ext cx="2455863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1600">
                <a:solidFill>
                  <a:srgbClr val="FF0066"/>
                </a:solidFill>
                <a:latin typeface="Source Sans Pro" panose="020B0503030403020204" pitchFamily="34" charset="0"/>
              </a:rPr>
              <a:t>Lieferungen nach Kundenvorgaben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444743" y="3481389"/>
            <a:ext cx="2455863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</a:rPr>
              <a:t>QS-Vereinbarungen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440048" y="949241"/>
            <a:ext cx="3211715" cy="307777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cs typeface="Arial" pitchFamily="34" charset="0"/>
              </a:rPr>
              <a:t>- Das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cs typeface="Arial" pitchFamily="34" charset="0"/>
              </a:rPr>
              <a:t>magische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cs typeface="Arial" pitchFamily="34" charset="0"/>
              </a:rPr>
              <a:t>Dreieck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C – Teile Management</a:t>
            </a:r>
          </a:p>
        </p:txBody>
      </p:sp>
    </p:spTree>
    <p:extLst>
      <p:ext uri="{BB962C8B-B14F-4D97-AF65-F5344CB8AC3E}">
        <p14:creationId xmlns:p14="http://schemas.microsoft.com/office/powerpoint/2010/main" val="4187685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38355" y="1955800"/>
            <a:ext cx="8574656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Rahmenvereinbarung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Wöchentlicher Forecast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Festgelegte Fixierungszeiträume/-horizonte 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Pufferlager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48/24 h Anliefergarantie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Abnahmeverbindlichkeit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1527" y="953791"/>
            <a:ext cx="1955670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Methode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1 - 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C – Teile Management</a:t>
            </a:r>
          </a:p>
        </p:txBody>
      </p:sp>
    </p:spTree>
    <p:extLst>
      <p:ext uri="{BB962C8B-B14F-4D97-AF65-F5344CB8AC3E}">
        <p14:creationId xmlns:p14="http://schemas.microsoft.com/office/powerpoint/2010/main" val="3463868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01769" y="2759075"/>
            <a:ext cx="520162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Aufträge mit festen Einteilungen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0241" y="965056"/>
            <a:ext cx="1964908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Methode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2 -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C – Teile Management</a:t>
            </a:r>
          </a:p>
        </p:txBody>
      </p:sp>
    </p:spTree>
    <p:extLst>
      <p:ext uri="{BB962C8B-B14F-4D97-AF65-F5344CB8AC3E}">
        <p14:creationId xmlns:p14="http://schemas.microsoft.com/office/powerpoint/2010/main" val="1286247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663695" y="2232024"/>
            <a:ext cx="3679956" cy="239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NSN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 err="1">
                <a:solidFill>
                  <a:schemeClr val="tx1"/>
                </a:solidFill>
                <a:latin typeface="Source Sans Pro" panose="020B0503030403020204" pitchFamily="34" charset="0"/>
              </a:rPr>
              <a:t>Coriant</a:t>
            </a: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Airbus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Zollner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E.G.O.</a:t>
            </a:r>
          </a:p>
          <a:p>
            <a:pPr>
              <a:spcBef>
                <a:spcPct val="20000"/>
              </a:spcBef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0241" y="965056"/>
            <a:ext cx="1964908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Referenzen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C – Teile Management</a:t>
            </a:r>
          </a:p>
        </p:txBody>
      </p:sp>
    </p:spTree>
    <p:extLst>
      <p:ext uri="{BB962C8B-B14F-4D97-AF65-F5344CB8AC3E}">
        <p14:creationId xmlns:p14="http://schemas.microsoft.com/office/powerpoint/2010/main" val="9043378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1970" y="846017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Service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schafft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Freizeit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3084032866"/>
              </p:ext>
            </p:extLst>
          </p:nvPr>
        </p:nvGraphicFramePr>
        <p:xfrm>
          <a:off x="1372393" y="1396999"/>
          <a:ext cx="7285038" cy="4803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21036522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82519" y="1765300"/>
            <a:ext cx="8359907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Lieferantenreduzierung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Wesentliche Erleichterungen in der Abwicklung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Kostenoptimierung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Konzentration auf das Wesentliche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„Service schafft Freizeit“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>
              <a:spcBef>
                <a:spcPct val="20000"/>
              </a:spcBef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>
              <a:spcBef>
                <a:spcPct val="20000"/>
              </a:spcBef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2" name="Pfeil nach rechts 1"/>
          <p:cNvSpPr/>
          <p:nvPr/>
        </p:nvSpPr>
        <p:spPr bwMode="auto">
          <a:xfrm rot="5400000">
            <a:off x="2369480" y="3751827"/>
            <a:ext cx="785004" cy="458539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353535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Exoten Management</a:t>
            </a:r>
          </a:p>
        </p:txBody>
      </p:sp>
    </p:spTree>
    <p:extLst>
      <p:ext uri="{BB962C8B-B14F-4D97-AF65-F5344CB8AC3E}">
        <p14:creationId xmlns:p14="http://schemas.microsoft.com/office/powerpoint/2010/main" val="39059043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1970" y="846017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Service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schafft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Freizeit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169773603"/>
              </p:ext>
            </p:extLst>
          </p:nvPr>
        </p:nvGraphicFramePr>
        <p:xfrm>
          <a:off x="1372393" y="1396999"/>
          <a:ext cx="7285038" cy="4803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21036522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3" name="Rectangle 3"/>
          <p:cNvSpPr>
            <a:spLocks noChangeArrowheads="1"/>
          </p:cNvSpPr>
          <p:nvPr/>
        </p:nvSpPr>
        <p:spPr bwMode="auto">
          <a:xfrm>
            <a:off x="1281245" y="1749425"/>
            <a:ext cx="7874926" cy="425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Tx/>
              <a:buChar char="•"/>
            </a:pPr>
            <a:r>
              <a:rPr kumimoji="1"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Lösung von Engpassproblemen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1"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Nur ein Lieferant für alle Problemfälle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1"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Zugriff auf langjährige internationale Partner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1"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Qualitätssicherung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1"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Kostenoptimierung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1"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Reduzierung des Risikos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Fehlteile-Management</a:t>
            </a:r>
            <a:endParaRPr lang="de-DE" sz="3600" b="1" dirty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12395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63604" y="874672"/>
            <a:ext cx="2955871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Bisher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gelieferte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Hersteller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271588"/>
            <a:ext cx="8334375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      C-, Fehlteile, „Exoten“ Management</a:t>
            </a:r>
          </a:p>
        </p:txBody>
      </p:sp>
    </p:spTree>
    <p:extLst>
      <p:ext uri="{BB962C8B-B14F-4D97-AF65-F5344CB8AC3E}">
        <p14:creationId xmlns:p14="http://schemas.microsoft.com/office/powerpoint/2010/main" val="3916445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276350"/>
            <a:ext cx="8334375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3604" y="874672"/>
            <a:ext cx="2955871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Bisher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gelieferte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Hersteller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      C-, Fehlteile, „Exoten“ Management</a:t>
            </a:r>
          </a:p>
        </p:txBody>
      </p:sp>
    </p:spTree>
    <p:extLst>
      <p:ext uri="{BB962C8B-B14F-4D97-AF65-F5344CB8AC3E}">
        <p14:creationId xmlns:p14="http://schemas.microsoft.com/office/powerpoint/2010/main" val="619700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00" y="1219200"/>
            <a:ext cx="8524875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3604" y="874672"/>
            <a:ext cx="2955871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Bisher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gelieferte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Hersteller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      C-, Fehlteile, „Exoten“ Management</a:t>
            </a:r>
          </a:p>
        </p:txBody>
      </p:sp>
    </p:spTree>
    <p:extLst>
      <p:ext uri="{BB962C8B-B14F-4D97-AF65-F5344CB8AC3E}">
        <p14:creationId xmlns:p14="http://schemas.microsoft.com/office/powerpoint/2010/main" val="21735525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200150"/>
            <a:ext cx="8524875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3604" y="874672"/>
            <a:ext cx="2955871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Bisher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gelieferte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Hersteller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      C-, Fehlteile, „Exoten“ Management</a:t>
            </a:r>
          </a:p>
        </p:txBody>
      </p:sp>
    </p:spTree>
    <p:extLst>
      <p:ext uri="{BB962C8B-B14F-4D97-AF65-F5344CB8AC3E}">
        <p14:creationId xmlns:p14="http://schemas.microsoft.com/office/powerpoint/2010/main" val="26115335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1514475"/>
            <a:ext cx="8524875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3604" y="874672"/>
            <a:ext cx="2955871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Bisher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gelieferte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Hersteller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000749" y="5000625"/>
            <a:ext cx="3733801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ctr">
              <a:spcBef>
                <a:spcPct val="20000"/>
              </a:spcBef>
            </a:pPr>
            <a:r>
              <a:rPr lang="de-DE" b="1" dirty="0">
                <a:solidFill>
                  <a:srgbClr val="7030A0"/>
                </a:solidFill>
                <a:latin typeface="Source Sans Pro" panose="020B0503030403020204" pitchFamily="34" charset="0"/>
              </a:rPr>
              <a:t>MEV hat Erfahrung mit der Lieferung von Produkten von weit mehr als 1000 Herstellern</a:t>
            </a:r>
            <a:endParaRPr kumimoji="1" lang="de-DE" b="1" dirty="0">
              <a:solidFill>
                <a:srgbClr val="7030A0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      C-, Fehlteile, „Exoten“ Management</a:t>
            </a:r>
          </a:p>
        </p:txBody>
      </p:sp>
    </p:spTree>
    <p:extLst>
      <p:ext uri="{BB962C8B-B14F-4D97-AF65-F5344CB8AC3E}">
        <p14:creationId xmlns:p14="http://schemas.microsoft.com/office/powerpoint/2010/main" val="28086011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1697874866"/>
              </p:ext>
            </p:extLst>
          </p:nvPr>
        </p:nvGraphicFramePr>
        <p:xfrm>
          <a:off x="409310" y="1202186"/>
          <a:ext cx="8933473" cy="51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84190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" panose="020B0503030403020204" pitchFamily="34" charset="0"/>
              </a:rPr>
              <a:t>Franchise Partner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57013" y="869710"/>
            <a:ext cx="38303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Aufteilung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am 20.11.2015 -</a:t>
            </a:r>
          </a:p>
        </p:txBody>
      </p:sp>
    </p:spTree>
    <p:extLst>
      <p:ext uri="{BB962C8B-B14F-4D97-AF65-F5344CB8AC3E}">
        <p14:creationId xmlns:p14="http://schemas.microsoft.com/office/powerpoint/2010/main" val="356892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1970" y="846017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Service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schafft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Freizeit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461259351"/>
              </p:ext>
            </p:extLst>
          </p:nvPr>
        </p:nvGraphicFramePr>
        <p:xfrm>
          <a:off x="1372393" y="1396999"/>
          <a:ext cx="7285038" cy="4803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41289026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1" name="Rectangle 3"/>
          <p:cNvSpPr>
            <a:spLocks noChangeArrowheads="1"/>
          </p:cNvSpPr>
          <p:nvPr/>
        </p:nvSpPr>
        <p:spPr bwMode="auto">
          <a:xfrm>
            <a:off x="2121827" y="1768475"/>
            <a:ext cx="5479123" cy="259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Kundenspezifisch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KANBAN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POD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JIT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Konsignationslager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Restlager-/Überbestände-Verwaltung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kumimoji="1"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Lager Konzepte</a:t>
            </a:r>
          </a:p>
        </p:txBody>
      </p:sp>
    </p:spTree>
    <p:extLst>
      <p:ext uri="{BB962C8B-B14F-4D97-AF65-F5344CB8AC3E}">
        <p14:creationId xmlns:p14="http://schemas.microsoft.com/office/powerpoint/2010/main" val="1193482540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3" name="Rectangle 5"/>
          <p:cNvSpPr>
            <a:spLocks noChangeArrowheads="1"/>
          </p:cNvSpPr>
          <p:nvPr/>
        </p:nvSpPr>
        <p:spPr bwMode="auto">
          <a:xfrm>
            <a:off x="896013" y="1989139"/>
            <a:ext cx="858176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</a:t>
            </a: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Vorteile: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Kosteneinsparungen durch Automatisierung der Abläufe  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Termindruck im Verrechnungsprozess entfällt  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Fehlerquellen werden eliminiert  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Aktuelle und konsistente Daten trotz verteilter Systeme  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Effiziente Datenintegration zwischen ERP-Lösung und </a:t>
            </a:r>
            <a:b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Bestellsystem  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Automatische Übergabe der Daten aus dem Bestellwesen sowie </a:t>
            </a:r>
            <a:b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Konvertierung und Übertragung an das ERP-System 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endParaRPr lang="de-DE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53577" y="963542"/>
            <a:ext cx="2774653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EDV-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Anbindung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1029800873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ChangeArrowheads="1"/>
          </p:cNvSpPr>
          <p:nvPr/>
        </p:nvSpPr>
        <p:spPr bwMode="auto">
          <a:xfrm>
            <a:off x="584730" y="1612901"/>
            <a:ext cx="9049544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sz="22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	 E</a:t>
            </a: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rforderliche</a:t>
            </a:r>
            <a:r>
              <a:rPr lang="de-DE" sz="22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Definitionen: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sz="22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	</a:t>
            </a: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- Welche Informationen / Dokumente sollen </a:t>
            </a:r>
            <a:b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  transferiert werden ?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Uni-  / bidirektional ?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Welches Format soll verwendet werden (EDIFACT, CSV, XML…) ?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Welche Datenvolumen fallen an (Anzahl der Belege und Positionen) ?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Wie sind die Abläufe ?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	- Datenübertragung über Internet oder </a:t>
            </a:r>
            <a:r>
              <a:rPr lang="de-DE" b="1" dirty="0" err="1">
                <a:solidFill>
                  <a:schemeClr val="tx1"/>
                </a:solidFill>
                <a:latin typeface="Source Sans Pro" panose="020B0503030403020204" pitchFamily="34" charset="0"/>
              </a:rPr>
              <a:t>e-Mail</a:t>
            </a: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 ?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endParaRPr lang="de-DE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endParaRPr lang="de-DE" sz="18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38756" y="965228"/>
            <a:ext cx="2916564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EDV-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Anbindung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1687817407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ChangeArrowheads="1"/>
          </p:cNvSpPr>
          <p:nvPr/>
        </p:nvSpPr>
        <p:spPr bwMode="auto">
          <a:xfrm>
            <a:off x="423069" y="1824038"/>
            <a:ext cx="9104577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sz="22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	</a:t>
            </a:r>
            <a:r>
              <a:rPr lang="de-DE" sz="16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Die Palette der Anwendungen, für die </a:t>
            </a:r>
            <a:r>
              <a:rPr lang="de-DE" sz="1600" b="1" dirty="0" err="1">
                <a:solidFill>
                  <a:schemeClr val="tx1"/>
                </a:solidFill>
                <a:latin typeface="Source Sans Pro" panose="020B0503030403020204" pitchFamily="34" charset="0"/>
              </a:rPr>
              <a:t>TransdatiX</a:t>
            </a:r>
            <a:r>
              <a:rPr lang="de-DE" sz="16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geschaffen wurde, reicht vom Versand von Rechnungen aus Ihrer Auftragsdatenbank im EDIFACT-Format Ihres Kunden über das Verbinden von Daten aus einer Tabellenkalkulation mit einer Datenbank bis hin zur Synchronisation von Datenbeständen in unterschiedlichen Applikationen.</a:t>
            </a:r>
            <a:br>
              <a:rPr lang="de-DE" sz="1600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b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496643" name="Picture 3" descr="logo-transdat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35" y="1300164"/>
            <a:ext cx="4056988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6644" name="Picture 4" descr="edi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581" y="3878263"/>
            <a:ext cx="5537729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6645" name="Rectangle 5"/>
          <p:cNvSpPr>
            <a:spLocks noChangeArrowheads="1"/>
          </p:cNvSpPr>
          <p:nvPr/>
        </p:nvSpPr>
        <p:spPr bwMode="auto">
          <a:xfrm>
            <a:off x="414471" y="3133725"/>
            <a:ext cx="9063302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sz="16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	Darüber hinaus ist auch die durchgängige Automatisierung des gesamten Prozesses möglich: Datenübernahme aus Ihrem System, Konvertierung und Transfer.</a:t>
            </a:r>
            <a:br>
              <a:rPr lang="de-DE" sz="1600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endParaRPr lang="de-DE" sz="16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37961" y="955939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EDV-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Anbindung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164043778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6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2" y="2762250"/>
            <a:ext cx="848373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7669" name="Rectangle 5"/>
          <p:cNvSpPr>
            <a:spLocks noChangeArrowheads="1"/>
          </p:cNvSpPr>
          <p:nvPr/>
        </p:nvSpPr>
        <p:spPr bwMode="auto">
          <a:xfrm>
            <a:off x="896013" y="1989139"/>
            <a:ext cx="858176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Kundenspezifische Codierung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Char char="Ø"/>
            </a:pPr>
            <a:endParaRPr lang="de-DE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endParaRPr lang="de-DE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37166" y="963456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Barcoding -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2822724696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ChangeArrowheads="1"/>
          </p:cNvSpPr>
          <p:nvPr/>
        </p:nvSpPr>
        <p:spPr bwMode="auto">
          <a:xfrm>
            <a:off x="761869" y="1446214"/>
            <a:ext cx="858176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Wingdings" pitchFamily="2" charset="2"/>
              <a:buNone/>
            </a:pPr>
            <a:r>
              <a:rPr lang="de-DE" b="1" dirty="0">
                <a:solidFill>
                  <a:schemeClr val="tx1"/>
                </a:solidFill>
                <a:latin typeface="Source Sans Pro" panose="020B0503030403020204" pitchFamily="34" charset="0"/>
              </a:rPr>
              <a:t>Spezial-Verpackungen nach Kundenvorgaben </a:t>
            </a:r>
          </a:p>
        </p:txBody>
      </p:sp>
      <p:pic>
        <p:nvPicPr>
          <p:cNvPr id="4986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748" y="1995489"/>
            <a:ext cx="6447500" cy="430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46556" y="957079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Zusätzliche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Leistungen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1471030447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ChangeArrowheads="1"/>
          </p:cNvSpPr>
          <p:nvPr/>
        </p:nvSpPr>
        <p:spPr bwMode="auto">
          <a:xfrm>
            <a:off x="947607" y="1760392"/>
            <a:ext cx="858176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Verpackung von „Dry Packs´“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Verpackung mit Nitrogen-Schutz-Gas</a:t>
            </a:r>
          </a:p>
          <a:p>
            <a:pPr marL="342900" indent="-342900">
              <a:spcBef>
                <a:spcPct val="20000"/>
              </a:spcBef>
              <a:buClr>
                <a:srgbClr val="990099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</a:p>
        </p:txBody>
      </p:sp>
      <p:pic>
        <p:nvPicPr>
          <p:cNvPr id="499718" name="Picture 6" descr="NE-1-46-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933" y="2762651"/>
            <a:ext cx="3303229" cy="340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45912" y="958680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Zusätzliche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Leistungen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9444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Das MEV-Logistik Konzept</a:t>
            </a:r>
          </a:p>
        </p:txBody>
      </p:sp>
    </p:spTree>
    <p:extLst>
      <p:ext uri="{BB962C8B-B14F-4D97-AF65-F5344CB8AC3E}">
        <p14:creationId xmlns:p14="http://schemas.microsoft.com/office/powerpoint/2010/main" val="4294671027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1124999190"/>
              </p:ext>
            </p:extLst>
          </p:nvPr>
        </p:nvGraphicFramePr>
        <p:xfrm>
          <a:off x="409310" y="1202186"/>
          <a:ext cx="8933473" cy="51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7515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" panose="020B0503030403020204" pitchFamily="34" charset="0"/>
              </a:rPr>
              <a:t>Kunden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72920" y="879779"/>
            <a:ext cx="3603780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Top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Kunden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in 2014  -</a:t>
            </a:r>
          </a:p>
        </p:txBody>
      </p:sp>
    </p:spTree>
    <p:extLst>
      <p:ext uri="{BB962C8B-B14F-4D97-AF65-F5344CB8AC3E}">
        <p14:creationId xmlns:p14="http://schemas.microsoft.com/office/powerpoint/2010/main" val="221026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4108931995"/>
              </p:ext>
            </p:extLst>
          </p:nvPr>
        </p:nvGraphicFramePr>
        <p:xfrm>
          <a:off x="481500" y="1211711"/>
          <a:ext cx="8933473" cy="51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72920" y="765479"/>
            <a:ext cx="3603780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- Top </a:t>
            </a:r>
            <a:r>
              <a:rPr lang="en-US" sz="14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Kunden</a:t>
            </a:r>
            <a:r>
              <a:rPr lang="en-US" sz="1400" b="1" dirty="0">
                <a:solidFill>
                  <a:srgbClr val="FFFFFF"/>
                </a:solidFill>
                <a:latin typeface="Source Sans Pro" panose="020B0503030403020204" pitchFamily="34" charset="0"/>
                <a:cs typeface="Arial" pitchFamily="34" charset="0"/>
              </a:rPr>
              <a:t> in 2015 (20.11.)  -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7515"/>
            <a:ext cx="9896474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" panose="020B0503030403020204" pitchFamily="34" charset="0"/>
              </a:rPr>
              <a:t>Kunden</a:t>
            </a:r>
          </a:p>
        </p:txBody>
      </p:sp>
    </p:spTree>
    <p:extLst>
      <p:ext uri="{BB962C8B-B14F-4D97-AF65-F5344CB8AC3E}">
        <p14:creationId xmlns:p14="http://schemas.microsoft.com/office/powerpoint/2010/main" val="311883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91766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Organisation</a:t>
            </a:r>
          </a:p>
        </p:txBody>
      </p:sp>
      <p:sp>
        <p:nvSpPr>
          <p:cNvPr id="15" name="_s10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37769" y="2535222"/>
            <a:ext cx="1704496" cy="25939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595959"/>
              </a:gs>
              <a:gs pos="100000">
                <a:srgbClr val="C0C0C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br>
              <a:rPr lang="de-DE" sz="700" b="1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  <a:t>Dieter Tappmeyer</a:t>
            </a:r>
            <a:b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Geschäftsführer</a:t>
            </a:r>
          </a:p>
        </p:txBody>
      </p:sp>
      <p:sp>
        <p:nvSpPr>
          <p:cNvPr id="17" name="_s10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382401" y="2544747"/>
            <a:ext cx="1704496" cy="2603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595959"/>
              </a:gs>
              <a:gs pos="100000">
                <a:srgbClr val="C0C0C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12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  <a:t>Monika </a:t>
            </a:r>
            <a:b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  <a:t>Stephens-Tappmeyer</a:t>
            </a:r>
            <a:b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Geschäftsführer</a:t>
            </a:r>
            <a:b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Logistik</a:t>
            </a:r>
            <a:b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Personal</a:t>
            </a:r>
          </a:p>
        </p:txBody>
      </p:sp>
      <p:sp>
        <p:nvSpPr>
          <p:cNvPr id="18" name="_s10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232221" y="2539984"/>
            <a:ext cx="1611847" cy="25844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595959"/>
              </a:gs>
              <a:gs pos="100000">
                <a:srgbClr val="C0C0C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  <a:t>Wiho Herkenhoff</a:t>
            </a:r>
          </a:p>
          <a:p>
            <a:pPr algn="ctr">
              <a:spcBef>
                <a:spcPct val="0"/>
              </a:spcBef>
            </a:pP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Leiter Marketing</a:t>
            </a:r>
          </a:p>
          <a:p>
            <a:pPr algn="ctr">
              <a:spcBef>
                <a:spcPct val="0"/>
              </a:spcBef>
            </a:pP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Qualitätssicherung</a:t>
            </a:r>
          </a:p>
          <a:p>
            <a:pPr algn="ctr">
              <a:spcBef>
                <a:spcPct val="0"/>
              </a:spcBef>
            </a:pP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Supportcenter</a:t>
            </a:r>
          </a:p>
          <a:p>
            <a:pPr algn="ctr">
              <a:spcBef>
                <a:spcPct val="0"/>
              </a:spcBef>
            </a:pPr>
            <a:endParaRPr lang="de-DE" sz="1200" dirty="0">
              <a:solidFill>
                <a:srgbClr val="0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19" name="_s10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770416" y="2544747"/>
            <a:ext cx="1611847" cy="2574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595959"/>
              </a:gs>
              <a:gs pos="100000">
                <a:srgbClr val="C0C0C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br>
              <a:rPr lang="de-DE" sz="700" b="1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  <a:t>Heiko Thies</a:t>
            </a:r>
            <a:b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Leiter</a:t>
            </a:r>
            <a:b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Vertriebsinnendienst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433163" y="960154"/>
            <a:ext cx="2282389" cy="3079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Management -</a:t>
            </a:r>
          </a:p>
        </p:txBody>
      </p:sp>
      <p:sp>
        <p:nvSpPr>
          <p:cNvPr id="12" name="_s10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989392" y="2554272"/>
            <a:ext cx="1611847" cy="25939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595959"/>
              </a:gs>
              <a:gs pos="100000">
                <a:srgbClr val="C0C0C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endParaRPr lang="de-DE" sz="7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  <a:t>Stefan Witte</a:t>
            </a:r>
            <a:br>
              <a:rPr lang="de-DE" sz="1200" b="1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de-DE" sz="1200" dirty="0">
                <a:solidFill>
                  <a:srgbClr val="000000"/>
                </a:solidFill>
                <a:latin typeface="Source Sans Pro" panose="020B0503030403020204" pitchFamily="34" charset="0"/>
              </a:rPr>
              <a:t>Vertriebsleiter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54" y="2717074"/>
            <a:ext cx="1044526" cy="13716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881" y="2717075"/>
            <a:ext cx="1044526" cy="13716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052" y="2717075"/>
            <a:ext cx="1044526" cy="137159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076" y="2717074"/>
            <a:ext cx="1044526" cy="13716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32" y="2713845"/>
            <a:ext cx="1046986" cy="137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23152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4161422399"/>
              </p:ext>
            </p:extLst>
          </p:nvPr>
        </p:nvGraphicFramePr>
        <p:xfrm>
          <a:off x="467111" y="1397598"/>
          <a:ext cx="8931000" cy="5101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45118" y="839667"/>
            <a:ext cx="3682938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Logistik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, Administration -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91766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Organisation</a:t>
            </a:r>
          </a:p>
        </p:txBody>
      </p:sp>
    </p:spTree>
    <p:extLst>
      <p:ext uri="{BB962C8B-B14F-4D97-AF65-F5344CB8AC3E}">
        <p14:creationId xmlns:p14="http://schemas.microsoft.com/office/powerpoint/2010/main" val="3561815147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4"/>
          <p:cNvSpPr>
            <a:spLocks noChangeAspect="1" noChangeArrowheads="1" noTextEdit="1"/>
          </p:cNvSpPr>
          <p:nvPr/>
        </p:nvSpPr>
        <p:spPr bwMode="auto">
          <a:xfrm>
            <a:off x="596770" y="1320803"/>
            <a:ext cx="8242961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>
              <a:latin typeface="Source Sans Pro" panose="020B0503030403020204" pitchFamily="34" charset="0"/>
            </a:endParaRPr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2205538446"/>
              </p:ext>
            </p:extLst>
          </p:nvPr>
        </p:nvGraphicFramePr>
        <p:xfrm>
          <a:off x="518095" y="983412"/>
          <a:ext cx="8952397" cy="5388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52289" y="837985"/>
            <a:ext cx="4328719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Marketing/QS/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Technische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Unterstützung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cxnSp>
        <p:nvCxnSpPr>
          <p:cNvPr id="10" name="Gerade Verbindung 9"/>
          <p:cNvCxnSpPr/>
          <p:nvPr/>
        </p:nvCxnSpPr>
        <p:spPr bwMode="auto">
          <a:xfrm>
            <a:off x="4915814" y="530352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91766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Organisation</a:t>
            </a:r>
          </a:p>
        </p:txBody>
      </p:sp>
    </p:spTree>
    <p:extLst>
      <p:ext uri="{BB962C8B-B14F-4D97-AF65-F5344CB8AC3E}">
        <p14:creationId xmlns:p14="http://schemas.microsoft.com/office/powerpoint/2010/main" val="3727834126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8" name="Rectangle 46"/>
          <p:cNvSpPr>
            <a:spLocks noChangeArrowheads="1"/>
          </p:cNvSpPr>
          <p:nvPr/>
        </p:nvSpPr>
        <p:spPr bwMode="auto">
          <a:xfrm>
            <a:off x="7421829" y="5378450"/>
            <a:ext cx="142743" cy="209550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35843" name="Text Box 47"/>
          <p:cNvSpPr txBox="1">
            <a:spLocks noChangeArrowheads="1"/>
          </p:cNvSpPr>
          <p:nvPr/>
        </p:nvSpPr>
        <p:spPr bwMode="auto">
          <a:xfrm>
            <a:off x="7611006" y="5351465"/>
            <a:ext cx="12488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r>
              <a:rPr lang="de-DE" sz="1400" dirty="0">
                <a:solidFill>
                  <a:srgbClr val="000000"/>
                </a:solidFill>
                <a:latin typeface="Source Sans Pro" panose="020B0503030403020204" pitchFamily="34" charset="0"/>
              </a:rPr>
              <a:t>Vertriebsbüro</a:t>
            </a:r>
          </a:p>
        </p:txBody>
      </p:sp>
      <p:sp>
        <p:nvSpPr>
          <p:cNvPr id="35844" name="Text Box 48"/>
          <p:cNvSpPr txBox="1">
            <a:spLocks noChangeArrowheads="1"/>
          </p:cNvSpPr>
          <p:nvPr/>
        </p:nvSpPr>
        <p:spPr bwMode="auto">
          <a:xfrm>
            <a:off x="7334120" y="4719639"/>
            <a:ext cx="1710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r>
              <a:rPr lang="de-DE" sz="1800" b="1" dirty="0">
                <a:solidFill>
                  <a:srgbClr val="000000"/>
                </a:solidFill>
                <a:latin typeface="Source Sans Pro" panose="020B0503030403020204" pitchFamily="34" charset="0"/>
              </a:rPr>
              <a:t>Vertriebsbüros</a:t>
            </a:r>
          </a:p>
        </p:txBody>
      </p:sp>
      <p:sp>
        <p:nvSpPr>
          <p:cNvPr id="610311" name="Rectangle 49"/>
          <p:cNvSpPr>
            <a:spLocks noChangeArrowheads="1"/>
          </p:cNvSpPr>
          <p:nvPr/>
        </p:nvSpPr>
        <p:spPr bwMode="auto">
          <a:xfrm>
            <a:off x="7426987" y="5087938"/>
            <a:ext cx="142742" cy="209550"/>
          </a:xfrm>
          <a:prstGeom prst="rect">
            <a:avLst/>
          </a:prstGeom>
          <a:solidFill>
            <a:srgbClr val="33CC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35846" name="Text Box 50"/>
          <p:cNvSpPr txBox="1">
            <a:spLocks noChangeArrowheads="1"/>
          </p:cNvSpPr>
          <p:nvPr/>
        </p:nvSpPr>
        <p:spPr bwMode="auto">
          <a:xfrm>
            <a:off x="7631642" y="5046665"/>
            <a:ext cx="8402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r>
              <a:rPr lang="de-DE" sz="1400" dirty="0">
                <a:solidFill>
                  <a:srgbClr val="000000"/>
                </a:solidFill>
                <a:latin typeface="Source Sans Pro" panose="020B0503030403020204" pitchFamily="34" charset="0"/>
              </a:rPr>
              <a:t>Zentrale</a:t>
            </a:r>
          </a:p>
        </p:txBody>
      </p:sp>
      <p:pic>
        <p:nvPicPr>
          <p:cNvPr id="35847" name="Picture 79" descr="germany_x.gif (28606 Byte)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965" y="1135063"/>
            <a:ext cx="4249605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7" name="Rectangle 46"/>
          <p:cNvSpPr>
            <a:spLocks noChangeArrowheads="1"/>
          </p:cNvSpPr>
          <p:nvPr/>
        </p:nvSpPr>
        <p:spPr bwMode="auto">
          <a:xfrm>
            <a:off x="7413229" y="5697538"/>
            <a:ext cx="142742" cy="2095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35858" name="Text Box 47"/>
          <p:cNvSpPr txBox="1">
            <a:spLocks noChangeArrowheads="1"/>
          </p:cNvSpPr>
          <p:nvPr/>
        </p:nvSpPr>
        <p:spPr bwMode="auto">
          <a:xfrm>
            <a:off x="7621324" y="5646741"/>
            <a:ext cx="18851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r>
              <a:rPr lang="de-DE" sz="1400" dirty="0">
                <a:solidFill>
                  <a:srgbClr val="000000"/>
                </a:solidFill>
                <a:latin typeface="Source Sans Pro" panose="020B0503030403020204" pitchFamily="34" charset="0"/>
              </a:rPr>
              <a:t>Vertriebsbüro geplant</a:t>
            </a: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464967" y="831448"/>
            <a:ext cx="3212571" cy="3079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Vertrieb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Deutschland -</a:t>
            </a:r>
          </a:p>
        </p:txBody>
      </p:sp>
      <p:sp>
        <p:nvSpPr>
          <p:cNvPr id="20" name="Rectangle 46"/>
          <p:cNvSpPr>
            <a:spLocks noChangeArrowheads="1"/>
          </p:cNvSpPr>
          <p:nvPr/>
        </p:nvSpPr>
        <p:spPr bwMode="auto">
          <a:xfrm>
            <a:off x="6137272" y="4124325"/>
            <a:ext cx="196847" cy="209550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de-DE" sz="1200" b="1" dirty="0">
                <a:latin typeface="Source Sans Pro" panose="020B0503030403020204" pitchFamily="34" charset="0"/>
              </a:rPr>
              <a:t>O</a:t>
            </a:r>
          </a:p>
        </p:txBody>
      </p:sp>
      <p:sp>
        <p:nvSpPr>
          <p:cNvPr id="23" name="Rectangle 46"/>
          <p:cNvSpPr>
            <a:spLocks noChangeArrowheads="1"/>
          </p:cNvSpPr>
          <p:nvPr/>
        </p:nvSpPr>
        <p:spPr bwMode="auto">
          <a:xfrm>
            <a:off x="4540651" y="2886075"/>
            <a:ext cx="196847" cy="209550"/>
          </a:xfrm>
          <a:prstGeom prst="rect">
            <a:avLst/>
          </a:prstGeom>
          <a:solidFill>
            <a:srgbClr val="33CC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de-DE" sz="12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Z</a:t>
            </a:r>
          </a:p>
        </p:txBody>
      </p:sp>
      <p:sp>
        <p:nvSpPr>
          <p:cNvPr id="24" name="Rectangle 46"/>
          <p:cNvSpPr>
            <a:spLocks noChangeArrowheads="1"/>
          </p:cNvSpPr>
          <p:nvPr/>
        </p:nvSpPr>
        <p:spPr bwMode="auto">
          <a:xfrm>
            <a:off x="4546602" y="3543300"/>
            <a:ext cx="196847" cy="209550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de-DE" sz="1200" b="1" dirty="0">
                <a:latin typeface="Source Sans Pro" panose="020B0503030403020204" pitchFamily="34" charset="0"/>
              </a:rPr>
              <a:t>M</a:t>
            </a:r>
          </a:p>
        </p:txBody>
      </p:sp>
      <p:sp>
        <p:nvSpPr>
          <p:cNvPr id="26" name="Rectangle 46"/>
          <p:cNvSpPr>
            <a:spLocks noChangeArrowheads="1"/>
          </p:cNvSpPr>
          <p:nvPr/>
        </p:nvSpPr>
        <p:spPr bwMode="auto">
          <a:xfrm>
            <a:off x="4565652" y="5238750"/>
            <a:ext cx="196847" cy="2095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de-DE" sz="1200" b="1" dirty="0">
                <a:latin typeface="Source Sans Pro" panose="020B0503030403020204" pitchFamily="34" charset="0"/>
              </a:rPr>
              <a:t>S/W</a:t>
            </a:r>
            <a:endParaRPr lang="de-DE" sz="1400" b="1" dirty="0">
              <a:latin typeface="Source Sans Pro" panose="020B0503030403020204" pitchFamily="34" charset="0"/>
            </a:endParaRPr>
          </a:p>
        </p:txBody>
      </p:sp>
      <p:sp>
        <p:nvSpPr>
          <p:cNvPr id="27" name="Rectangle 46"/>
          <p:cNvSpPr>
            <a:spLocks noChangeArrowheads="1"/>
          </p:cNvSpPr>
          <p:nvPr/>
        </p:nvSpPr>
        <p:spPr bwMode="auto">
          <a:xfrm>
            <a:off x="4879977" y="5448300"/>
            <a:ext cx="196847" cy="209550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de-DE" sz="1200" b="1" dirty="0">
                <a:latin typeface="Source Sans Pro" panose="020B0503030403020204" pitchFamily="34" charset="0"/>
              </a:rPr>
              <a:t>S</a:t>
            </a:r>
          </a:p>
        </p:txBody>
      </p:sp>
      <p:sp>
        <p:nvSpPr>
          <p:cNvPr id="28" name="Rectangle 46"/>
          <p:cNvSpPr>
            <a:spLocks noChangeArrowheads="1"/>
          </p:cNvSpPr>
          <p:nvPr/>
        </p:nvSpPr>
        <p:spPr bwMode="auto">
          <a:xfrm>
            <a:off x="5375277" y="5857875"/>
            <a:ext cx="196847" cy="209550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de-DE" sz="1200" b="1" dirty="0">
                <a:latin typeface="Source Sans Pro" panose="020B0503030403020204" pitchFamily="34" charset="0"/>
              </a:rPr>
              <a:t>B/S</a:t>
            </a:r>
          </a:p>
        </p:txBody>
      </p:sp>
      <p:sp>
        <p:nvSpPr>
          <p:cNvPr id="29" name="Rectangle 46"/>
          <p:cNvSpPr>
            <a:spLocks noChangeArrowheads="1"/>
          </p:cNvSpPr>
          <p:nvPr/>
        </p:nvSpPr>
        <p:spPr bwMode="auto">
          <a:xfrm>
            <a:off x="5842002" y="5153025"/>
            <a:ext cx="196847" cy="209550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de-DE" sz="1200" b="1" dirty="0">
                <a:latin typeface="Source Sans Pro" panose="020B0503030403020204" pitchFamily="34" charset="0"/>
              </a:rPr>
              <a:t>B</a:t>
            </a:r>
          </a:p>
        </p:txBody>
      </p:sp>
      <p:grpSp>
        <p:nvGrpSpPr>
          <p:cNvPr id="31" name="Gruppieren 30"/>
          <p:cNvGrpSpPr/>
          <p:nvPr/>
        </p:nvGrpSpPr>
        <p:grpSpPr>
          <a:xfrm>
            <a:off x="459348" y="1543319"/>
            <a:ext cx="1198381" cy="809356"/>
            <a:chOff x="106146" y="2811068"/>
            <a:chExt cx="929153" cy="590012"/>
          </a:xfrm>
          <a:solidFill>
            <a:srgbClr val="CCCCFF"/>
          </a:solidFill>
        </p:grpSpPr>
        <p:sp>
          <p:nvSpPr>
            <p:cNvPr id="33" name="Abgerundetes Rechteck 32"/>
            <p:cNvSpPr/>
            <p:nvPr/>
          </p:nvSpPr>
          <p:spPr>
            <a:xfrm>
              <a:off x="106146" y="2811068"/>
              <a:ext cx="929153" cy="590012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99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Abgerundetes Rechteck 4"/>
            <p:cNvSpPr/>
            <p:nvPr/>
          </p:nvSpPr>
          <p:spPr>
            <a:xfrm>
              <a:off x="123427" y="2828349"/>
              <a:ext cx="894591" cy="555450"/>
            </a:xfrm>
            <a:prstGeom prst="rect">
              <a:avLst/>
            </a:prstGeom>
            <a:grpFill/>
            <a:ln>
              <a:solidFill>
                <a:srgbClr val="0099C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Z=NORD-OST</a:t>
              </a: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Bernd Tappmeyer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Z= NORD-WEST</a:t>
              </a: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Jan Edelmann</a:t>
              </a:r>
            </a:p>
          </p:txBody>
        </p:sp>
      </p:grpSp>
      <p:grpSp>
        <p:nvGrpSpPr>
          <p:cNvPr id="64" name="Gruppieren 63"/>
          <p:cNvGrpSpPr/>
          <p:nvPr/>
        </p:nvGrpSpPr>
        <p:grpSpPr>
          <a:xfrm>
            <a:off x="459348" y="2524394"/>
            <a:ext cx="1198381" cy="809356"/>
            <a:chOff x="106146" y="2811068"/>
            <a:chExt cx="929153" cy="590012"/>
          </a:xfrm>
          <a:solidFill>
            <a:srgbClr val="CCCCFF"/>
          </a:solidFill>
        </p:grpSpPr>
        <p:sp>
          <p:nvSpPr>
            <p:cNvPr id="65" name="Abgerundetes Rechteck 64"/>
            <p:cNvSpPr/>
            <p:nvPr/>
          </p:nvSpPr>
          <p:spPr>
            <a:xfrm>
              <a:off x="106146" y="2811068"/>
              <a:ext cx="929153" cy="590012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99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Abgerundetes Rechteck 4"/>
            <p:cNvSpPr/>
            <p:nvPr/>
          </p:nvSpPr>
          <p:spPr>
            <a:xfrm>
              <a:off x="123427" y="2828349"/>
              <a:ext cx="894591" cy="555450"/>
            </a:xfrm>
            <a:prstGeom prst="rect">
              <a:avLst/>
            </a:prstGeom>
            <a:grpFill/>
            <a:ln>
              <a:solidFill>
                <a:srgbClr val="0099C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Z</a:t>
              </a: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=WEST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Stefan Witte</a:t>
              </a: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Jan Edelmann</a:t>
              </a:r>
            </a:p>
          </p:txBody>
        </p:sp>
      </p:grpSp>
      <p:grpSp>
        <p:nvGrpSpPr>
          <p:cNvPr id="67" name="Gruppieren 66"/>
          <p:cNvGrpSpPr/>
          <p:nvPr/>
        </p:nvGrpSpPr>
        <p:grpSpPr>
          <a:xfrm>
            <a:off x="459348" y="3505469"/>
            <a:ext cx="1198381" cy="809356"/>
            <a:chOff x="106146" y="2811068"/>
            <a:chExt cx="929153" cy="590012"/>
          </a:xfrm>
          <a:solidFill>
            <a:srgbClr val="CCCCFF"/>
          </a:solidFill>
        </p:grpSpPr>
        <p:sp>
          <p:nvSpPr>
            <p:cNvPr id="68" name="Abgerundetes Rechteck 67"/>
            <p:cNvSpPr/>
            <p:nvPr/>
          </p:nvSpPr>
          <p:spPr>
            <a:xfrm>
              <a:off x="106146" y="2811068"/>
              <a:ext cx="929153" cy="590012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99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9" name="Abgerundetes Rechteck 4"/>
            <p:cNvSpPr/>
            <p:nvPr/>
          </p:nvSpPr>
          <p:spPr>
            <a:xfrm>
              <a:off x="123427" y="2828349"/>
              <a:ext cx="894591" cy="555450"/>
            </a:xfrm>
            <a:prstGeom prst="rect">
              <a:avLst/>
            </a:prstGeom>
            <a:grpFill/>
            <a:ln>
              <a:solidFill>
                <a:srgbClr val="0099C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M</a:t>
              </a: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=MITTE</a:t>
              </a: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Rainer Frisse</a:t>
              </a:r>
              <a:endParaRPr lang="de-DE" sz="1050" b="1" kern="1200" dirty="0">
                <a:solidFill>
                  <a:schemeClr val="tx1"/>
                </a:solidFill>
                <a:latin typeface="Source Sans Pro" panose="020B0503030403020204" pitchFamily="34" charset="0"/>
                <a:cs typeface="Arial" pitchFamily="34" charset="0"/>
              </a:endParaRPr>
            </a:p>
          </p:txBody>
        </p:sp>
      </p:grpSp>
      <p:grpSp>
        <p:nvGrpSpPr>
          <p:cNvPr id="70" name="Gruppieren 69"/>
          <p:cNvGrpSpPr/>
          <p:nvPr/>
        </p:nvGrpSpPr>
        <p:grpSpPr>
          <a:xfrm>
            <a:off x="459348" y="4467494"/>
            <a:ext cx="1198381" cy="809356"/>
            <a:chOff x="106146" y="2811068"/>
            <a:chExt cx="929153" cy="590012"/>
          </a:xfrm>
          <a:solidFill>
            <a:srgbClr val="CCCCFF"/>
          </a:solidFill>
        </p:grpSpPr>
        <p:sp>
          <p:nvSpPr>
            <p:cNvPr id="71" name="Abgerundetes Rechteck 70"/>
            <p:cNvSpPr/>
            <p:nvPr/>
          </p:nvSpPr>
          <p:spPr>
            <a:xfrm>
              <a:off x="106146" y="2811068"/>
              <a:ext cx="929153" cy="590012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99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Abgerundetes Rechteck 4"/>
            <p:cNvSpPr/>
            <p:nvPr/>
          </p:nvSpPr>
          <p:spPr>
            <a:xfrm>
              <a:off x="123427" y="2828349"/>
              <a:ext cx="894591" cy="555450"/>
            </a:xfrm>
            <a:prstGeom prst="rect">
              <a:avLst/>
            </a:prstGeom>
            <a:grpFill/>
            <a:ln>
              <a:solidFill>
                <a:srgbClr val="0099C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O</a:t>
              </a: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=OST</a:t>
              </a: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Manuel Dietel</a:t>
              </a:r>
            </a:p>
          </p:txBody>
        </p:sp>
      </p:grpSp>
      <p:grpSp>
        <p:nvGrpSpPr>
          <p:cNvPr id="73" name="Gruppieren 72"/>
          <p:cNvGrpSpPr/>
          <p:nvPr/>
        </p:nvGrpSpPr>
        <p:grpSpPr>
          <a:xfrm>
            <a:off x="1830948" y="4477019"/>
            <a:ext cx="1198381" cy="809356"/>
            <a:chOff x="106146" y="2811068"/>
            <a:chExt cx="929153" cy="590012"/>
          </a:xfrm>
          <a:solidFill>
            <a:srgbClr val="CCCCFF"/>
          </a:solidFill>
        </p:grpSpPr>
        <p:sp>
          <p:nvSpPr>
            <p:cNvPr id="74" name="Abgerundetes Rechteck 73"/>
            <p:cNvSpPr/>
            <p:nvPr/>
          </p:nvSpPr>
          <p:spPr>
            <a:xfrm>
              <a:off x="106146" y="2811068"/>
              <a:ext cx="929153" cy="590012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99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5" name="Abgerundetes Rechteck 4"/>
            <p:cNvSpPr/>
            <p:nvPr/>
          </p:nvSpPr>
          <p:spPr>
            <a:xfrm>
              <a:off x="123427" y="2828349"/>
              <a:ext cx="894591" cy="555450"/>
            </a:xfrm>
            <a:prstGeom prst="rect">
              <a:avLst/>
            </a:prstGeom>
            <a:grpFill/>
            <a:ln>
              <a:solidFill>
                <a:srgbClr val="0099C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B</a:t>
              </a: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=BAYERN</a:t>
              </a: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Erhard Diernhofer</a:t>
              </a:r>
              <a:endParaRPr lang="de-DE" sz="1050" b="1" kern="1200" dirty="0">
                <a:solidFill>
                  <a:schemeClr val="tx1"/>
                </a:solidFill>
                <a:latin typeface="Source Sans Pro" panose="020B0503030403020204" pitchFamily="34" charset="0"/>
                <a:cs typeface="Arial" pitchFamily="34" charset="0"/>
              </a:endParaRPr>
            </a:p>
          </p:txBody>
        </p:sp>
      </p:grpSp>
      <p:grpSp>
        <p:nvGrpSpPr>
          <p:cNvPr id="76" name="Gruppieren 75"/>
          <p:cNvGrpSpPr/>
          <p:nvPr/>
        </p:nvGrpSpPr>
        <p:grpSpPr>
          <a:xfrm>
            <a:off x="1849998" y="3524519"/>
            <a:ext cx="1198381" cy="809356"/>
            <a:chOff x="106146" y="2811068"/>
            <a:chExt cx="929153" cy="590012"/>
          </a:xfrm>
          <a:solidFill>
            <a:srgbClr val="CCCCFF"/>
          </a:solidFill>
        </p:grpSpPr>
        <p:sp>
          <p:nvSpPr>
            <p:cNvPr id="77" name="Abgerundetes Rechteck 76"/>
            <p:cNvSpPr/>
            <p:nvPr/>
          </p:nvSpPr>
          <p:spPr>
            <a:xfrm>
              <a:off x="106146" y="2811068"/>
              <a:ext cx="929153" cy="590012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99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8" name="Abgerundetes Rechteck 4"/>
            <p:cNvSpPr/>
            <p:nvPr/>
          </p:nvSpPr>
          <p:spPr>
            <a:xfrm>
              <a:off x="123427" y="2828349"/>
              <a:ext cx="894591" cy="555450"/>
            </a:xfrm>
            <a:prstGeom prst="rect">
              <a:avLst/>
            </a:prstGeom>
            <a:grpFill/>
            <a:ln>
              <a:solidFill>
                <a:srgbClr val="0099C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B/S</a:t>
              </a: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=BAYERN-SÜD</a:t>
              </a: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Clemens Munk</a:t>
              </a:r>
              <a:endParaRPr lang="de-DE" sz="1050" b="1" kern="1200" dirty="0">
                <a:solidFill>
                  <a:schemeClr val="tx1"/>
                </a:solidFill>
                <a:latin typeface="Source Sans Pro" panose="020B0503030403020204" pitchFamily="34" charset="0"/>
                <a:cs typeface="Arial" pitchFamily="34" charset="0"/>
              </a:endParaRPr>
            </a:p>
          </p:txBody>
        </p:sp>
      </p:grpSp>
      <p:grpSp>
        <p:nvGrpSpPr>
          <p:cNvPr id="79" name="Gruppieren 78"/>
          <p:cNvGrpSpPr/>
          <p:nvPr/>
        </p:nvGrpSpPr>
        <p:grpSpPr>
          <a:xfrm>
            <a:off x="1888098" y="2533919"/>
            <a:ext cx="1198381" cy="809356"/>
            <a:chOff x="106146" y="2811068"/>
            <a:chExt cx="929153" cy="590012"/>
          </a:xfrm>
          <a:solidFill>
            <a:srgbClr val="CCCCFF"/>
          </a:solidFill>
        </p:grpSpPr>
        <p:sp>
          <p:nvSpPr>
            <p:cNvPr id="80" name="Abgerundetes Rechteck 79"/>
            <p:cNvSpPr/>
            <p:nvPr/>
          </p:nvSpPr>
          <p:spPr>
            <a:xfrm>
              <a:off x="106146" y="2811068"/>
              <a:ext cx="929153" cy="590012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99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1" name="Abgerundetes Rechteck 4"/>
            <p:cNvSpPr/>
            <p:nvPr/>
          </p:nvSpPr>
          <p:spPr>
            <a:xfrm>
              <a:off x="123427" y="2828349"/>
              <a:ext cx="894591" cy="555450"/>
            </a:xfrm>
            <a:prstGeom prst="rect">
              <a:avLst/>
            </a:prstGeom>
            <a:grpFill/>
            <a:ln>
              <a:solidFill>
                <a:srgbClr val="0099C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S</a:t>
              </a: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=SÜD</a:t>
              </a: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Gerhard Braun</a:t>
              </a:r>
              <a:endParaRPr lang="de-DE" sz="1050" b="1" kern="1200" dirty="0">
                <a:solidFill>
                  <a:schemeClr val="tx1"/>
                </a:solidFill>
                <a:latin typeface="Source Sans Pro" panose="020B0503030403020204" pitchFamily="34" charset="0"/>
                <a:cs typeface="Arial" pitchFamily="34" charset="0"/>
              </a:endParaRPr>
            </a:p>
          </p:txBody>
        </p:sp>
      </p:grpSp>
      <p:grpSp>
        <p:nvGrpSpPr>
          <p:cNvPr id="82" name="Gruppieren 81"/>
          <p:cNvGrpSpPr/>
          <p:nvPr/>
        </p:nvGrpSpPr>
        <p:grpSpPr>
          <a:xfrm>
            <a:off x="1907148" y="1552844"/>
            <a:ext cx="1198381" cy="809356"/>
            <a:chOff x="106146" y="2811068"/>
            <a:chExt cx="929153" cy="590012"/>
          </a:xfrm>
          <a:solidFill>
            <a:srgbClr val="CCCCFF"/>
          </a:solidFill>
        </p:grpSpPr>
        <p:sp>
          <p:nvSpPr>
            <p:cNvPr id="83" name="Abgerundetes Rechteck 82"/>
            <p:cNvSpPr/>
            <p:nvPr/>
          </p:nvSpPr>
          <p:spPr>
            <a:xfrm>
              <a:off x="106146" y="2811068"/>
              <a:ext cx="929153" cy="590012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0099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4" name="Abgerundetes Rechteck 4"/>
            <p:cNvSpPr/>
            <p:nvPr/>
          </p:nvSpPr>
          <p:spPr>
            <a:xfrm>
              <a:off x="123427" y="2828349"/>
              <a:ext cx="894591" cy="555450"/>
            </a:xfrm>
            <a:prstGeom prst="rect">
              <a:avLst/>
            </a:prstGeom>
            <a:grpFill/>
            <a:ln>
              <a:solidFill>
                <a:srgbClr val="0099C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50" b="1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S/W</a:t>
              </a:r>
              <a: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  <a:t>=SÜD-WEST</a:t>
              </a: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br>
                <a:rPr lang="de-DE" sz="1050" b="1" kern="1200" dirty="0">
                  <a:solidFill>
                    <a:schemeClr val="tx1"/>
                  </a:solidFill>
                  <a:latin typeface="Source Sans Pro" panose="020B0503030403020204" pitchFamily="34" charset="0"/>
                  <a:cs typeface="Arial" pitchFamily="34" charset="0"/>
                </a:rPr>
              </a:br>
              <a:r>
                <a:rPr lang="de-DE" sz="1050" b="1" kern="1200" dirty="0">
                  <a:solidFill>
                    <a:srgbClr val="7030A0"/>
                  </a:solidFill>
                  <a:latin typeface="Source Sans Pro" panose="020B0503030403020204" pitchFamily="34" charset="0"/>
                  <a:cs typeface="Arial" pitchFamily="34" charset="0"/>
                </a:rPr>
                <a:t>Offen</a:t>
              </a:r>
            </a:p>
          </p:txBody>
        </p:sp>
      </p:grpSp>
      <p:sp>
        <p:nvSpPr>
          <p:cNvPr id="45" name="Text Box 3"/>
          <p:cNvSpPr txBox="1">
            <a:spLocks noChangeArrowheads="1"/>
          </p:cNvSpPr>
          <p:nvPr/>
        </p:nvSpPr>
        <p:spPr bwMode="auto">
          <a:xfrm>
            <a:off x="0" y="91766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Organisation</a:t>
            </a:r>
          </a:p>
        </p:txBody>
      </p:sp>
    </p:spTree>
    <p:extLst>
      <p:ext uri="{BB962C8B-B14F-4D97-AF65-F5344CB8AC3E}">
        <p14:creationId xmlns:p14="http://schemas.microsoft.com/office/powerpoint/2010/main" val="754748062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3622319847"/>
              </p:ext>
            </p:extLst>
          </p:nvPr>
        </p:nvGraphicFramePr>
        <p:xfrm>
          <a:off x="433387" y="1185070"/>
          <a:ext cx="8987631" cy="5253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53084" y="831689"/>
            <a:ext cx="2147242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prstClr val="white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prstClr val="white"/>
                </a:solidFill>
                <a:latin typeface="Source Sans Pro" panose="020B0503030403020204" pitchFamily="34" charset="0"/>
                <a:cs typeface="Arial" pitchFamily="34" charset="0"/>
              </a:rPr>
              <a:t>Vertrieb</a:t>
            </a:r>
            <a:r>
              <a:rPr lang="en-US" sz="1400" b="1" dirty="0">
                <a:solidFill>
                  <a:prstClr val="white"/>
                </a:solidFill>
                <a:latin typeface="Source Sans Pro" panose="020B0503030403020204" pitchFamily="34" charset="0"/>
                <a:cs typeface="Arial" pitchFamily="34" charset="0"/>
              </a:rPr>
              <a:t>/</a:t>
            </a:r>
            <a:r>
              <a:rPr lang="en-US" sz="1400" b="1" dirty="0" err="1">
                <a:solidFill>
                  <a:prstClr val="white"/>
                </a:solidFill>
                <a:latin typeface="Source Sans Pro" panose="020B0503030403020204" pitchFamily="34" charset="0"/>
                <a:cs typeface="Arial" pitchFamily="34" charset="0"/>
              </a:rPr>
              <a:t>Innendienst</a:t>
            </a:r>
            <a:r>
              <a:rPr lang="en-US" sz="1400" b="1" dirty="0">
                <a:solidFill>
                  <a:prstClr val="white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9878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" panose="020B0503030403020204" pitchFamily="34" charset="0"/>
              </a:rPr>
              <a:t>Organisation</a:t>
            </a:r>
          </a:p>
        </p:txBody>
      </p:sp>
    </p:spTree>
    <p:extLst>
      <p:ext uri="{BB962C8B-B14F-4D97-AF65-F5344CB8AC3E}">
        <p14:creationId xmlns:p14="http://schemas.microsoft.com/office/powerpoint/2010/main" val="3903777624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11" y="1410458"/>
            <a:ext cx="9531261" cy="4395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2087" name="Rectangle 7"/>
          <p:cNvSpPr>
            <a:spLocks noChangeArrowheads="1"/>
          </p:cNvSpPr>
          <p:nvPr/>
        </p:nvSpPr>
        <p:spPr bwMode="auto">
          <a:xfrm>
            <a:off x="812606" y="5568846"/>
            <a:ext cx="180505" cy="166793"/>
          </a:xfrm>
          <a:prstGeom prst="rect">
            <a:avLst/>
          </a:prstGeom>
          <a:solidFill>
            <a:srgbClr val="33CC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942088" name="Rectangle 8"/>
          <p:cNvSpPr>
            <a:spLocks noChangeArrowheads="1"/>
          </p:cNvSpPr>
          <p:nvPr/>
        </p:nvSpPr>
        <p:spPr bwMode="auto">
          <a:xfrm>
            <a:off x="806428" y="5853358"/>
            <a:ext cx="181842" cy="168029"/>
          </a:xfrm>
          <a:prstGeom prst="rect">
            <a:avLst/>
          </a:prstGeom>
          <a:solidFill>
            <a:srgbClr val="80008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942089" name="Text Box 9"/>
          <p:cNvSpPr txBox="1">
            <a:spLocks noChangeArrowheads="1"/>
          </p:cNvSpPr>
          <p:nvPr/>
        </p:nvSpPr>
        <p:spPr bwMode="auto">
          <a:xfrm>
            <a:off x="1186656" y="5905501"/>
            <a:ext cx="2166938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942090" name="Text Box 10"/>
          <p:cNvSpPr txBox="1">
            <a:spLocks noChangeArrowheads="1"/>
          </p:cNvSpPr>
          <p:nvPr/>
        </p:nvSpPr>
        <p:spPr bwMode="auto">
          <a:xfrm>
            <a:off x="1000919" y="5467350"/>
            <a:ext cx="1589088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de-DE" sz="1600" dirty="0">
                <a:latin typeface="Source Sans Pro" panose="020B0503030403020204" pitchFamily="34" charset="0"/>
              </a:rPr>
              <a:t>Zentrale</a:t>
            </a:r>
          </a:p>
          <a:p>
            <a:pPr>
              <a:spcBef>
                <a:spcPct val="20000"/>
              </a:spcBef>
            </a:pPr>
            <a:r>
              <a:rPr lang="de-DE" sz="1600" dirty="0">
                <a:latin typeface="Source Sans Pro" panose="020B0503030403020204" pitchFamily="34" charset="0"/>
              </a:rPr>
              <a:t>Agent</a:t>
            </a:r>
          </a:p>
        </p:txBody>
      </p:sp>
      <p:sp>
        <p:nvSpPr>
          <p:cNvPr id="942092" name="Text Box 12"/>
          <p:cNvSpPr txBox="1">
            <a:spLocks noChangeArrowheads="1"/>
          </p:cNvSpPr>
          <p:nvPr/>
        </p:nvSpPr>
        <p:spPr bwMode="auto">
          <a:xfrm>
            <a:off x="3596109" y="5417773"/>
            <a:ext cx="3935693" cy="86177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marL="342900" indent="-342900">
              <a:buFontTx/>
              <a:buChar char="-"/>
            </a:pPr>
            <a:r>
              <a:rPr lang="de-DE" b="1" dirty="0">
                <a:solidFill>
                  <a:schemeClr val="bg1"/>
                </a:solidFill>
                <a:latin typeface="Source Sans Pro" panose="020B0503030403020204" pitchFamily="34" charset="0"/>
              </a:rPr>
              <a:t>MEV liefert Produkte weltweit</a:t>
            </a:r>
          </a:p>
          <a:p>
            <a:pPr marL="342900" indent="-342900">
              <a:buFontTx/>
              <a:buChar char="-"/>
            </a:pPr>
            <a:r>
              <a:rPr lang="de-DE" b="1" dirty="0">
                <a:solidFill>
                  <a:schemeClr val="bg1"/>
                </a:solidFill>
                <a:latin typeface="Source Sans Pro" panose="020B0503030403020204" pitchFamily="34" charset="0"/>
              </a:rPr>
              <a:t>MEV folgt dem „Design </a:t>
            </a:r>
            <a:r>
              <a:rPr lang="de-DE" b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Win</a:t>
            </a:r>
            <a:r>
              <a:rPr lang="de-DE" b="1" dirty="0">
                <a:solidFill>
                  <a:schemeClr val="bg1"/>
                </a:solidFill>
                <a:latin typeface="Source Sans Pro" panose="020B0503030403020204" pitchFamily="34" charset="0"/>
              </a:rPr>
              <a:t>“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457166" y="839666"/>
            <a:ext cx="3211715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Vertrieb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Weltweit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-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91766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Organisation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4804110" y="2294446"/>
            <a:ext cx="180505" cy="166793"/>
          </a:xfrm>
          <a:prstGeom prst="rect">
            <a:avLst/>
          </a:prstGeom>
          <a:solidFill>
            <a:srgbClr val="33CC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7720009" y="3172638"/>
            <a:ext cx="181842" cy="168029"/>
          </a:xfrm>
          <a:prstGeom prst="rect">
            <a:avLst/>
          </a:prstGeom>
          <a:solidFill>
            <a:srgbClr val="80008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25889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61" y="714579"/>
            <a:ext cx="6405054" cy="5825549"/>
          </a:xfrm>
          <a:prstGeom prst="rect">
            <a:avLst/>
          </a:prstGeom>
        </p:spPr>
      </p:pic>
      <p:sp>
        <p:nvSpPr>
          <p:cNvPr id="39938" name="Text Box 17"/>
          <p:cNvSpPr txBox="1">
            <a:spLocks noChangeArrowheads="1"/>
          </p:cNvSpPr>
          <p:nvPr/>
        </p:nvSpPr>
        <p:spPr bwMode="auto">
          <a:xfrm>
            <a:off x="6915284" y="4486275"/>
            <a:ext cx="14189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/>
            <a:r>
              <a:rPr lang="de-DE" sz="1600" dirty="0">
                <a:solidFill>
                  <a:srgbClr val="000000"/>
                </a:solidFill>
                <a:latin typeface="Source Sans Pro" panose="020B0503030403020204" pitchFamily="34" charset="0"/>
              </a:rPr>
              <a:t>Verkaufsbüros</a:t>
            </a:r>
          </a:p>
        </p:txBody>
      </p:sp>
      <p:sp>
        <p:nvSpPr>
          <p:cNvPr id="39960" name="Rectangle 51"/>
          <p:cNvSpPr>
            <a:spLocks noChangeArrowheads="1"/>
          </p:cNvSpPr>
          <p:nvPr/>
        </p:nvSpPr>
        <p:spPr bwMode="auto">
          <a:xfrm>
            <a:off x="7061465" y="4875213"/>
            <a:ext cx="232172" cy="2143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39961" name="Text Box 53"/>
          <p:cNvSpPr txBox="1">
            <a:spLocks noChangeArrowheads="1"/>
          </p:cNvSpPr>
          <p:nvPr/>
        </p:nvSpPr>
        <p:spPr bwMode="auto">
          <a:xfrm>
            <a:off x="7377908" y="4811713"/>
            <a:ext cx="2012156" cy="98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353535"/>
                </a:solidFill>
                <a:latin typeface="Arial MT Bold"/>
              </a:defRPr>
            </a:lvl1pPr>
            <a:lvl2pPr marL="742950" indent="-285750" eaLnBrk="0" hangingPunct="0">
              <a:defRPr sz="2000">
                <a:solidFill>
                  <a:srgbClr val="353535"/>
                </a:solidFill>
                <a:latin typeface="Arial MT Bold"/>
              </a:defRPr>
            </a:lvl2pPr>
            <a:lvl3pPr marL="11430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3pPr>
            <a:lvl4pPr marL="16002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4pPr>
            <a:lvl5pPr marL="2057400" indent="-228600" eaLnBrk="0" hangingPunct="0">
              <a:defRPr sz="2000">
                <a:solidFill>
                  <a:srgbClr val="353535"/>
                </a:solidFill>
                <a:latin typeface="Arial MT Bold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353535"/>
                </a:solidFill>
                <a:latin typeface="Arial MT Bold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de-DE" sz="1400" dirty="0">
                <a:latin typeface="Source Sans Pro" panose="020B0503030403020204" pitchFamily="34" charset="0"/>
              </a:rPr>
              <a:t>Zentrale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de-DE" sz="1400" dirty="0">
                <a:latin typeface="Source Sans Pro" panose="020B0503030403020204" pitchFamily="34" charset="0"/>
              </a:rPr>
              <a:t>Vertriebsbüro Bayern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de-DE" sz="1400" dirty="0">
                <a:latin typeface="Source Sans Pro" panose="020B0503030403020204" pitchFamily="34" charset="0"/>
              </a:rPr>
              <a:t>Vertriebsbüro Süd</a:t>
            </a:r>
          </a:p>
        </p:txBody>
      </p:sp>
      <p:sp>
        <p:nvSpPr>
          <p:cNvPr id="39962" name="Rectangle 54"/>
          <p:cNvSpPr>
            <a:spLocks noChangeArrowheads="1"/>
          </p:cNvSpPr>
          <p:nvPr/>
        </p:nvSpPr>
        <p:spPr bwMode="auto">
          <a:xfrm>
            <a:off x="7059747" y="5518153"/>
            <a:ext cx="242490" cy="239713"/>
          </a:xfrm>
          <a:prstGeom prst="rect">
            <a:avLst/>
          </a:prstGeom>
          <a:solidFill>
            <a:srgbClr val="66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39964" name="Rectangle 59"/>
          <p:cNvSpPr>
            <a:spLocks noChangeArrowheads="1"/>
          </p:cNvSpPr>
          <p:nvPr/>
        </p:nvSpPr>
        <p:spPr bwMode="auto">
          <a:xfrm>
            <a:off x="7061465" y="5208588"/>
            <a:ext cx="232172" cy="214312"/>
          </a:xfrm>
          <a:prstGeom prst="rect">
            <a:avLst/>
          </a:prstGeom>
          <a:solidFill>
            <a:srgbClr val="FF66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de-DE">
              <a:latin typeface="Source Sans Pro" panose="020B0503030403020204" pitchFamily="34" charset="0"/>
            </a:endParaRPr>
          </a:p>
        </p:txBody>
      </p:sp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451234" y="823489"/>
            <a:ext cx="3212571" cy="3079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- </a:t>
            </a:r>
            <a:r>
              <a:rPr lang="en-US" sz="1400" b="1" dirty="0" err="1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Verkauf</a:t>
            </a: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itchFamily="34" charset="0"/>
              </a:rPr>
              <a:t> Europa -</a:t>
            </a:r>
          </a:p>
        </p:txBody>
      </p:sp>
      <p:sp>
        <p:nvSpPr>
          <p:cNvPr id="39944" name="AutoShape 21"/>
          <p:cNvSpPr>
            <a:spLocks noChangeArrowheads="1"/>
          </p:cNvSpPr>
          <p:nvPr/>
        </p:nvSpPr>
        <p:spPr bwMode="auto">
          <a:xfrm>
            <a:off x="2721983" y="4154184"/>
            <a:ext cx="997479" cy="204787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Tschechien</a:t>
            </a:r>
          </a:p>
        </p:txBody>
      </p:sp>
      <p:sp>
        <p:nvSpPr>
          <p:cNvPr id="39945" name="AutoShape 22"/>
          <p:cNvSpPr>
            <a:spLocks noChangeArrowheads="1"/>
          </p:cNvSpPr>
          <p:nvPr/>
        </p:nvSpPr>
        <p:spPr bwMode="auto">
          <a:xfrm>
            <a:off x="2644382" y="4658737"/>
            <a:ext cx="639020" cy="204788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Österreich</a:t>
            </a:r>
          </a:p>
        </p:txBody>
      </p:sp>
      <p:sp>
        <p:nvSpPr>
          <p:cNvPr id="39946" name="AutoShape 23"/>
          <p:cNvSpPr>
            <a:spLocks noChangeArrowheads="1"/>
          </p:cNvSpPr>
          <p:nvPr/>
        </p:nvSpPr>
        <p:spPr bwMode="auto">
          <a:xfrm>
            <a:off x="3395208" y="4769631"/>
            <a:ext cx="650614" cy="204787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Ungarn</a:t>
            </a:r>
          </a:p>
        </p:txBody>
      </p:sp>
      <p:sp>
        <p:nvSpPr>
          <p:cNvPr id="39947" name="AutoShape 24"/>
          <p:cNvSpPr>
            <a:spLocks noChangeArrowheads="1"/>
          </p:cNvSpPr>
          <p:nvPr/>
        </p:nvSpPr>
        <p:spPr bwMode="auto">
          <a:xfrm>
            <a:off x="5137111" y="4127051"/>
            <a:ext cx="1032542" cy="203638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Ukraine</a:t>
            </a:r>
          </a:p>
        </p:txBody>
      </p:sp>
      <p:sp>
        <p:nvSpPr>
          <p:cNvPr id="39950" name="AutoShape 27"/>
          <p:cNvSpPr>
            <a:spLocks noChangeArrowheads="1"/>
          </p:cNvSpPr>
          <p:nvPr/>
        </p:nvSpPr>
        <p:spPr bwMode="auto">
          <a:xfrm>
            <a:off x="3577602" y="4355337"/>
            <a:ext cx="591608" cy="204788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Slowakei</a:t>
            </a:r>
          </a:p>
        </p:txBody>
      </p:sp>
      <p:sp>
        <p:nvSpPr>
          <p:cNvPr id="39951" name="AutoShape 28"/>
          <p:cNvSpPr>
            <a:spLocks noChangeArrowheads="1"/>
          </p:cNvSpPr>
          <p:nvPr/>
        </p:nvSpPr>
        <p:spPr bwMode="auto">
          <a:xfrm>
            <a:off x="4169210" y="4928922"/>
            <a:ext cx="813462" cy="204788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Rumänien</a:t>
            </a:r>
          </a:p>
        </p:txBody>
      </p:sp>
      <p:sp>
        <p:nvSpPr>
          <p:cNvPr id="39958" name="AutoShape 39"/>
          <p:cNvSpPr>
            <a:spLocks noChangeArrowheads="1"/>
          </p:cNvSpPr>
          <p:nvPr/>
        </p:nvSpPr>
        <p:spPr bwMode="auto">
          <a:xfrm>
            <a:off x="2910186" y="5198269"/>
            <a:ext cx="507137" cy="204788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Kroatien</a:t>
            </a:r>
          </a:p>
        </p:txBody>
      </p:sp>
      <p:sp>
        <p:nvSpPr>
          <p:cNvPr id="39959" name="AutoShape 40"/>
          <p:cNvSpPr>
            <a:spLocks noChangeArrowheads="1"/>
          </p:cNvSpPr>
          <p:nvPr/>
        </p:nvSpPr>
        <p:spPr bwMode="auto">
          <a:xfrm>
            <a:off x="2711404" y="4950565"/>
            <a:ext cx="593943" cy="203200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Slovenien</a:t>
            </a:r>
            <a:endParaRPr lang="de-DE" sz="10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39963" name="AutoShape 58"/>
          <p:cNvSpPr>
            <a:spLocks noChangeArrowheads="1"/>
          </p:cNvSpPr>
          <p:nvPr/>
        </p:nvSpPr>
        <p:spPr bwMode="auto">
          <a:xfrm>
            <a:off x="4323650" y="5638009"/>
            <a:ext cx="813461" cy="204787"/>
          </a:xfrm>
          <a:prstGeom prst="roundRect">
            <a:avLst>
              <a:gd name="adj" fmla="val 16667"/>
            </a:avLst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Bulgarien</a:t>
            </a:r>
          </a:p>
        </p:txBody>
      </p:sp>
      <p:sp>
        <p:nvSpPr>
          <p:cNvPr id="36" name="AutoShape 30"/>
          <p:cNvSpPr>
            <a:spLocks noChangeArrowheads="1"/>
          </p:cNvSpPr>
          <p:nvPr/>
        </p:nvSpPr>
        <p:spPr bwMode="auto">
          <a:xfrm>
            <a:off x="5531338" y="2016155"/>
            <a:ext cx="997672" cy="196837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Russland</a:t>
            </a:r>
          </a:p>
        </p:txBody>
      </p:sp>
      <p:sp>
        <p:nvSpPr>
          <p:cNvPr id="39940" name="AutoShape 13"/>
          <p:cNvSpPr>
            <a:spLocks noChangeArrowheads="1"/>
          </p:cNvSpPr>
          <p:nvPr/>
        </p:nvSpPr>
        <p:spPr bwMode="auto">
          <a:xfrm>
            <a:off x="3257935" y="3354235"/>
            <a:ext cx="811740" cy="173036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Polen</a:t>
            </a:r>
          </a:p>
        </p:txBody>
      </p:sp>
      <p:sp>
        <p:nvSpPr>
          <p:cNvPr id="39941" name="Rectangle 14"/>
          <p:cNvSpPr>
            <a:spLocks noChangeArrowheads="1"/>
          </p:cNvSpPr>
          <p:nvPr/>
        </p:nvSpPr>
        <p:spPr bwMode="auto">
          <a:xfrm>
            <a:off x="2069972" y="4503768"/>
            <a:ext cx="123825" cy="112713"/>
          </a:xfrm>
          <a:prstGeom prst="rect">
            <a:avLst/>
          </a:prstGeom>
          <a:solidFill>
            <a:srgbClr val="66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de-DE" b="1">
              <a:latin typeface="Source Sans Pro" panose="020B0503030403020204" pitchFamily="34" charset="0"/>
            </a:endParaRPr>
          </a:p>
        </p:txBody>
      </p:sp>
      <p:sp>
        <p:nvSpPr>
          <p:cNvPr id="39942" name="Rectangle 15"/>
          <p:cNvSpPr>
            <a:spLocks noChangeArrowheads="1"/>
          </p:cNvSpPr>
          <p:nvPr/>
        </p:nvSpPr>
        <p:spPr bwMode="auto">
          <a:xfrm>
            <a:off x="2085112" y="3470915"/>
            <a:ext cx="104908" cy="1127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de-DE" b="1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39954" name="AutoShape 31"/>
          <p:cNvSpPr>
            <a:spLocks noChangeArrowheads="1"/>
          </p:cNvSpPr>
          <p:nvPr/>
        </p:nvSpPr>
        <p:spPr bwMode="auto">
          <a:xfrm>
            <a:off x="4055162" y="2602483"/>
            <a:ext cx="731420" cy="204787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Litauen</a:t>
            </a:r>
          </a:p>
        </p:txBody>
      </p:sp>
      <p:sp>
        <p:nvSpPr>
          <p:cNvPr id="39956" name="AutoShape 33"/>
          <p:cNvSpPr>
            <a:spLocks noChangeArrowheads="1"/>
          </p:cNvSpPr>
          <p:nvPr/>
        </p:nvSpPr>
        <p:spPr bwMode="auto">
          <a:xfrm>
            <a:off x="4365214" y="1754428"/>
            <a:ext cx="735465" cy="193642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Estland</a:t>
            </a:r>
          </a:p>
        </p:txBody>
      </p:sp>
      <p:sp>
        <p:nvSpPr>
          <p:cNvPr id="39967" name="Rectangle 14"/>
          <p:cNvSpPr>
            <a:spLocks noChangeArrowheads="1"/>
          </p:cNvSpPr>
          <p:nvPr/>
        </p:nvSpPr>
        <p:spPr bwMode="auto">
          <a:xfrm>
            <a:off x="2392662" y="4316443"/>
            <a:ext cx="123825" cy="112713"/>
          </a:xfrm>
          <a:prstGeom prst="rect">
            <a:avLst/>
          </a:prstGeom>
          <a:solidFill>
            <a:srgbClr val="FF66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de-DE" b="1">
              <a:latin typeface="Source Sans Pro" panose="020B0503030403020204" pitchFamily="34" charset="0"/>
            </a:endParaRPr>
          </a:p>
        </p:txBody>
      </p:sp>
      <p:sp>
        <p:nvSpPr>
          <p:cNvPr id="33" name="AutoShape 38"/>
          <p:cNvSpPr>
            <a:spLocks noChangeArrowheads="1"/>
          </p:cNvSpPr>
          <p:nvPr/>
        </p:nvSpPr>
        <p:spPr bwMode="auto">
          <a:xfrm rot="17435050">
            <a:off x="1265860" y="3675565"/>
            <a:ext cx="595065" cy="184207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Benelux</a:t>
            </a:r>
          </a:p>
        </p:txBody>
      </p:sp>
      <p:sp>
        <p:nvSpPr>
          <p:cNvPr id="35" name="AutoShape 38"/>
          <p:cNvSpPr>
            <a:spLocks noChangeArrowheads="1"/>
          </p:cNvSpPr>
          <p:nvPr/>
        </p:nvSpPr>
        <p:spPr bwMode="auto">
          <a:xfrm rot="17960790">
            <a:off x="1911757" y="1912172"/>
            <a:ext cx="1033595" cy="211572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Skandinavien</a:t>
            </a:r>
          </a:p>
        </p:txBody>
      </p:sp>
      <p:sp>
        <p:nvSpPr>
          <p:cNvPr id="39957" name="AutoShape 38"/>
          <p:cNvSpPr>
            <a:spLocks noChangeArrowheads="1"/>
          </p:cNvSpPr>
          <p:nvPr/>
        </p:nvSpPr>
        <p:spPr bwMode="auto">
          <a:xfrm>
            <a:off x="1794948" y="3761587"/>
            <a:ext cx="1059574" cy="204788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Deutschland</a:t>
            </a:r>
          </a:p>
        </p:txBody>
      </p:sp>
      <p:sp>
        <p:nvSpPr>
          <p:cNvPr id="39943" name="AutoShape 20"/>
          <p:cNvSpPr>
            <a:spLocks noChangeArrowheads="1"/>
          </p:cNvSpPr>
          <p:nvPr/>
        </p:nvSpPr>
        <p:spPr bwMode="auto">
          <a:xfrm>
            <a:off x="1579294" y="4777581"/>
            <a:ext cx="813368" cy="204788"/>
          </a:xfrm>
          <a:prstGeom prst="roundRect">
            <a:avLst>
              <a:gd name="adj" fmla="val 16667"/>
            </a:avLst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Schweiz</a:t>
            </a:r>
          </a:p>
        </p:txBody>
      </p:sp>
      <p:sp>
        <p:nvSpPr>
          <p:cNvPr id="39953" name="AutoShape 30"/>
          <p:cNvSpPr>
            <a:spLocks noChangeArrowheads="1"/>
          </p:cNvSpPr>
          <p:nvPr/>
        </p:nvSpPr>
        <p:spPr bwMode="auto">
          <a:xfrm>
            <a:off x="4868097" y="3236624"/>
            <a:ext cx="785285" cy="22049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Belarus</a:t>
            </a:r>
          </a:p>
        </p:txBody>
      </p:sp>
      <p:sp>
        <p:nvSpPr>
          <p:cNvPr id="39955" name="AutoShape 32"/>
          <p:cNvSpPr>
            <a:spLocks noChangeArrowheads="1"/>
          </p:cNvSpPr>
          <p:nvPr/>
        </p:nvSpPr>
        <p:spPr bwMode="auto">
          <a:xfrm>
            <a:off x="4462361" y="2235569"/>
            <a:ext cx="572708" cy="167286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Lettland</a:t>
            </a:r>
          </a:p>
        </p:txBody>
      </p:sp>
      <p:sp>
        <p:nvSpPr>
          <p:cNvPr id="38" name="AutoShape 24"/>
          <p:cNvSpPr>
            <a:spLocks noChangeArrowheads="1"/>
          </p:cNvSpPr>
          <p:nvPr/>
        </p:nvSpPr>
        <p:spPr bwMode="auto">
          <a:xfrm>
            <a:off x="733416" y="4538915"/>
            <a:ext cx="1032542" cy="203638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Frankreich</a:t>
            </a:r>
          </a:p>
        </p:txBody>
      </p:sp>
      <p:sp>
        <p:nvSpPr>
          <p:cNvPr id="39" name="AutoShape 24"/>
          <p:cNvSpPr>
            <a:spLocks noChangeArrowheads="1"/>
          </p:cNvSpPr>
          <p:nvPr/>
        </p:nvSpPr>
        <p:spPr bwMode="auto">
          <a:xfrm>
            <a:off x="1963801" y="5184106"/>
            <a:ext cx="715434" cy="203638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Italien</a:t>
            </a:r>
          </a:p>
        </p:txBody>
      </p:sp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400805" y="3387351"/>
            <a:ext cx="768037" cy="203638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GB</a:t>
            </a:r>
          </a:p>
        </p:txBody>
      </p:sp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5190000" y="6025632"/>
            <a:ext cx="1032542" cy="203638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Türkei</a:t>
            </a:r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0" y="91766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Organisation</a:t>
            </a:r>
          </a:p>
        </p:txBody>
      </p:sp>
    </p:spTree>
    <p:extLst>
      <p:ext uri="{BB962C8B-B14F-4D97-AF65-F5344CB8AC3E}">
        <p14:creationId xmlns:p14="http://schemas.microsoft.com/office/powerpoint/2010/main" val="1253462854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2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806" y="3103563"/>
            <a:ext cx="2550451" cy="304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8228" name="Rectangle 4"/>
          <p:cNvSpPr>
            <a:spLocks noChangeArrowheads="1"/>
          </p:cNvSpPr>
          <p:nvPr/>
        </p:nvSpPr>
        <p:spPr bwMode="auto">
          <a:xfrm>
            <a:off x="767028" y="1166813"/>
            <a:ext cx="7914481" cy="446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Erhalt der Position des „Top-Demand-</a:t>
            </a:r>
            <a:r>
              <a:rPr lang="de-DE" sz="2400" b="1" dirty="0" err="1">
                <a:solidFill>
                  <a:schemeClr val="tx1"/>
                </a:solidFill>
                <a:latin typeface="Source Sans Pro" panose="020B0503030403020204" pitchFamily="34" charset="0"/>
              </a:rPr>
              <a:t>Creating</a:t>
            </a: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-Distributor“ </a:t>
            </a:r>
            <a:b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in Zentraleuropa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Erweiterung des Marketing-/Applikationsteams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Ausbau der Vertriebsteams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Erreichen des Umsatzziels von &gt;25 Mio. €/J. bis 2016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Vergrößerung der Kundenbasis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Ausbau der Vertriebsgebiete </a:t>
            </a:r>
            <a:b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Österreich, Schweiz, Osteuropa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Weitere Investitionen in das </a:t>
            </a:r>
            <a:b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</a:br>
            <a:r>
              <a:rPr lang="de-DE" sz="24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technische „Support Center“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endParaRPr lang="de-DE" sz="2400" b="1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74665"/>
            <a:ext cx="990600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de-D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Ziele der MEV</a:t>
            </a:r>
          </a:p>
        </p:txBody>
      </p:sp>
    </p:spTree>
    <p:extLst>
      <p:ext uri="{BB962C8B-B14F-4D97-AF65-F5344CB8AC3E}">
        <p14:creationId xmlns:p14="http://schemas.microsoft.com/office/powerpoint/2010/main" val="1381267417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3" descr="PP-Seite1_16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35110"/>
            <a:ext cx="9906001" cy="6019170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 rot="20908423">
            <a:off x="6617862" y="2426908"/>
            <a:ext cx="18261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</a:pPr>
            <a:r>
              <a:rPr lang="de-DE" sz="3600" b="1" cap="all" dirty="0">
                <a:ln w="0"/>
                <a:solidFill>
                  <a:schemeClr val="bg2"/>
                </a:solidFill>
                <a:effectLst>
                  <a:reflection blurRad="12700" stA="50000" endPos="50000" dist="5000" dir="5400000" sy="-100000" rotWithShape="0"/>
                </a:effectLst>
                <a:latin typeface="Arial MT Bold"/>
              </a:rPr>
              <a:t>Danke</a:t>
            </a:r>
          </a:p>
        </p:txBody>
      </p:sp>
    </p:spTree>
    <p:extLst>
      <p:ext uri="{BB962C8B-B14F-4D97-AF65-F5344CB8AC3E}">
        <p14:creationId xmlns:p14="http://schemas.microsoft.com/office/powerpoint/2010/main" val="326654769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Leere Prä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1_Leere Präsentation">
    <a:majorFont>
      <a:latin typeface="Times"/>
      <a:ea typeface=""/>
      <a:cs typeface=""/>
    </a:majorFont>
    <a:minorFont>
      <a:latin typeface="Times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1_Leere Prä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1_Leere Präsentation">
    <a:majorFont>
      <a:latin typeface="Times"/>
      <a:ea typeface=""/>
      <a:cs typeface=""/>
    </a:majorFont>
    <a:minorFont>
      <a:latin typeface="Times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1178</Words>
  <Application>Microsoft Macintosh PowerPoint</Application>
  <PresentationFormat>A4-Papier (210 x 297 mm)</PresentationFormat>
  <Paragraphs>563</Paragraphs>
  <Slides>71</Slides>
  <Notes>29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71</vt:i4>
      </vt:variant>
    </vt:vector>
  </HeadingPairs>
  <TitlesOfParts>
    <vt:vector size="81" baseType="lpstr">
      <vt:lpstr>Aharoni</vt:lpstr>
      <vt:lpstr>Arial</vt:lpstr>
      <vt:lpstr>Arial MT Bold</vt:lpstr>
      <vt:lpstr>Calibri</vt:lpstr>
      <vt:lpstr>Source Sans Pro</vt:lpstr>
      <vt:lpstr>Source Sans Pro Black</vt:lpstr>
      <vt:lpstr>Source Sans Pro Light</vt:lpstr>
      <vt:lpstr>Times New Roman</vt:lpstr>
      <vt:lpstr>Wingdings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MEV Elektronik GmbH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Wiho Herkenhoff</dc:creator>
  <cp:lastModifiedBy>Susanne Foitzik</cp:lastModifiedBy>
  <cp:revision>906</cp:revision>
  <cp:lastPrinted>2015-03-03T09:38:05Z</cp:lastPrinted>
  <dcterms:created xsi:type="dcterms:W3CDTF">2003-02-17T07:42:12Z</dcterms:created>
  <dcterms:modified xsi:type="dcterms:W3CDTF">2018-04-11T07:22:18Z</dcterms:modified>
</cp:coreProperties>
</file>